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0" r:id="rId32"/>
    <p:sldId id="291" r:id="rId33"/>
    <p:sldId id="292" r:id="rId34"/>
    <p:sldId id="289" r:id="rId35"/>
  </p:sldIdLst>
  <p:sldSz cx="7556500" cy="10693400"/>
  <p:notesSz cx="6858000" cy="9144000"/>
  <p:embeddedFontLst>
    <p:embeddedFont>
      <p:font typeface="Ubuntu" panose="020B0504030602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aEwaIFAgj19YcPShdbLz0OJbi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25"/>
    <p:restoredTop sz="94725"/>
  </p:normalViewPr>
  <p:slideViewPr>
    <p:cSldViewPr snapToGrid="0">
      <p:cViewPr>
        <p:scale>
          <a:sx n="103" d="100"/>
          <a:sy n="103" d="100"/>
        </p:scale>
        <p:origin x="-56" y="-19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9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30.png"/><Relationship Id="rId1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53613" y="2584790"/>
            <a:ext cx="7252775" cy="7963631"/>
          </a:xfrm>
          <a:custGeom>
            <a:avLst/>
            <a:gdLst/>
            <a:ahLst/>
            <a:cxnLst/>
            <a:rect l="l" t="t" r="r" b="b"/>
            <a:pathLst>
              <a:path w="7252775" h="7963631" extrusionOk="0">
                <a:moveTo>
                  <a:pt x="0" y="0"/>
                </a:moveTo>
                <a:lnTo>
                  <a:pt x="7252774" y="0"/>
                </a:lnTo>
                <a:lnTo>
                  <a:pt x="7252774" y="7963631"/>
                </a:lnTo>
                <a:lnTo>
                  <a:pt x="0" y="79636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597" r="-14313" b="-36600"/>
            </a:stretch>
          </a:blipFill>
          <a:ln>
            <a:noFill/>
          </a:ln>
        </p:spPr>
      </p:sp>
      <p:grpSp>
        <p:nvGrpSpPr>
          <p:cNvPr id="89" name="Google Shape;89;p1"/>
          <p:cNvGrpSpPr/>
          <p:nvPr/>
        </p:nvGrpSpPr>
        <p:grpSpPr>
          <a:xfrm>
            <a:off x="153613" y="2038114"/>
            <a:ext cx="5211577" cy="364841"/>
            <a:chOff x="0" y="-19050"/>
            <a:chExt cx="3403274" cy="238249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3403274" cy="219199"/>
            </a:xfrm>
            <a:custGeom>
              <a:avLst/>
              <a:gdLst/>
              <a:ahLst/>
              <a:cxnLst/>
              <a:rect l="l" t="t" r="r" b="b"/>
              <a:pathLst>
                <a:path w="3403274" h="219199" extrusionOk="0">
                  <a:moveTo>
                    <a:pt x="0" y="0"/>
                  </a:moveTo>
                  <a:lnTo>
                    <a:pt x="3403274" y="0"/>
                  </a:lnTo>
                  <a:lnTo>
                    <a:pt x="3403274" y="219199"/>
                  </a:lnTo>
                  <a:lnTo>
                    <a:pt x="0" y="219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91" name="Google Shape;91;p1"/>
            <p:cNvSpPr txBox="1"/>
            <p:nvPr/>
          </p:nvSpPr>
          <p:spPr>
            <a:xfrm>
              <a:off x="0" y="-19050"/>
              <a:ext cx="3403274" cy="238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b="1" u="sng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Дорожня</a:t>
              </a:r>
              <a:r>
                <a:rPr lang="en-US" b="1" u="sng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en-US" b="1" u="sng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карта</a:t>
              </a:r>
              <a:r>
                <a:rPr lang="en-US" b="1" u="sng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підходу</a:t>
              </a:r>
              <a:r>
                <a:rPr lang="en-US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до</a:t>
              </a:r>
              <a:r>
                <a:rPr lang="en-US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побудови</a:t>
              </a:r>
              <a:r>
                <a:rPr lang="en-US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миру</a:t>
              </a:r>
              <a:endParaRPr dirty="0"/>
            </a:p>
          </p:txBody>
        </p:sp>
      </p:grpSp>
      <p:grpSp>
        <p:nvGrpSpPr>
          <p:cNvPr id="92" name="Google Shape;92;p1"/>
          <p:cNvGrpSpPr/>
          <p:nvPr/>
        </p:nvGrpSpPr>
        <p:grpSpPr>
          <a:xfrm>
            <a:off x="153607" y="79843"/>
            <a:ext cx="5497383" cy="1930552"/>
            <a:chOff x="-3" y="0"/>
            <a:chExt cx="3589911" cy="1260693"/>
          </a:xfrm>
        </p:grpSpPr>
        <p:sp>
          <p:nvSpPr>
            <p:cNvPr id="93" name="Google Shape;93;p1"/>
            <p:cNvSpPr/>
            <p:nvPr/>
          </p:nvSpPr>
          <p:spPr>
            <a:xfrm>
              <a:off x="0" y="0"/>
              <a:ext cx="2969149" cy="1260693"/>
            </a:xfrm>
            <a:custGeom>
              <a:avLst/>
              <a:gdLst/>
              <a:ahLst/>
              <a:cxnLst/>
              <a:rect l="l" t="t" r="r" b="b"/>
              <a:pathLst>
                <a:path w="2969149" h="1260693" extrusionOk="0">
                  <a:moveTo>
                    <a:pt x="0" y="0"/>
                  </a:moveTo>
                  <a:lnTo>
                    <a:pt x="2969149" y="0"/>
                  </a:lnTo>
                  <a:lnTo>
                    <a:pt x="2969149" y="1260693"/>
                  </a:lnTo>
                  <a:lnTo>
                    <a:pt x="0" y="1260693"/>
                  </a:lnTo>
                  <a:close/>
                </a:path>
              </a:pathLst>
            </a:custGeom>
            <a:solidFill>
              <a:srgbClr val="1B3563">
                <a:alpha val="0"/>
              </a:srgbClr>
            </a:solidFill>
            <a:ln>
              <a:noFill/>
            </a:ln>
          </p:spPr>
        </p:sp>
        <p:sp>
          <p:nvSpPr>
            <p:cNvPr id="94" name="Google Shape;94;p1"/>
            <p:cNvSpPr txBox="1"/>
            <p:nvPr/>
          </p:nvSpPr>
          <p:spPr>
            <a:xfrm>
              <a:off x="-3" y="104775"/>
              <a:ext cx="3589911" cy="1155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6000" b="1" i="0" u="none" strike="noStrike" cap="none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</a:t>
              </a:r>
              <a:endParaRPr lang="en-US" sz="6000" dirty="0"/>
            </a:p>
          </p:txBody>
        </p:sp>
      </p:grpSp>
      <p:sp>
        <p:nvSpPr>
          <p:cNvPr id="95" name="Google Shape;95;p1"/>
          <p:cNvSpPr/>
          <p:nvPr/>
        </p:nvSpPr>
        <p:spPr>
          <a:xfrm>
            <a:off x="4962329" y="182380"/>
            <a:ext cx="2444058" cy="2184576"/>
          </a:xfrm>
          <a:custGeom>
            <a:avLst/>
            <a:gdLst/>
            <a:ahLst/>
            <a:cxnLst/>
            <a:rect l="l" t="t" r="r" b="b"/>
            <a:pathLst>
              <a:path w="2444058" h="2184576" extrusionOk="0">
                <a:moveTo>
                  <a:pt x="0" y="0"/>
                </a:moveTo>
                <a:lnTo>
                  <a:pt x="2444058" y="0"/>
                </a:lnTo>
                <a:lnTo>
                  <a:pt x="2444058" y="2184575"/>
                </a:lnTo>
                <a:lnTo>
                  <a:pt x="0" y="2184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-4911"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>
            <a:off x="306329" y="9892579"/>
            <a:ext cx="2177814" cy="453914"/>
          </a:xfrm>
          <a:custGeom>
            <a:avLst/>
            <a:gdLst/>
            <a:ahLst/>
            <a:cxnLst/>
            <a:rect l="l" t="t" r="r" b="b"/>
            <a:pathLst>
              <a:path w="2177814" h="453914" extrusionOk="0">
                <a:moveTo>
                  <a:pt x="0" y="0"/>
                </a:moveTo>
                <a:lnTo>
                  <a:pt x="2177813" y="0"/>
                </a:lnTo>
                <a:lnTo>
                  <a:pt x="2177813" y="453915"/>
                </a:lnTo>
                <a:lnTo>
                  <a:pt x="0" y="4539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3211" b="-3210"/>
            </a:stretch>
          </a:blipFill>
          <a:ln>
            <a:noFill/>
          </a:ln>
        </p:spPr>
      </p:sp>
      <p:sp>
        <p:nvSpPr>
          <p:cNvPr id="97" name="Google Shape;97;p1"/>
          <p:cNvSpPr txBox="1"/>
          <p:nvPr/>
        </p:nvSpPr>
        <p:spPr>
          <a:xfrm>
            <a:off x="5159460" y="10094949"/>
            <a:ext cx="1921438" cy="25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3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mypeaceproject.eu</a:t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4916764" y="10143403"/>
            <a:ext cx="164160" cy="164160"/>
          </a:xfrm>
          <a:custGeom>
            <a:avLst/>
            <a:gdLst/>
            <a:ahLst/>
            <a:cxnLst/>
            <a:rect l="l" t="t" r="r" b="b"/>
            <a:pathLst>
              <a:path w="164160" h="164160" extrusionOk="0">
                <a:moveTo>
                  <a:pt x="0" y="0"/>
                </a:moveTo>
                <a:lnTo>
                  <a:pt x="164160" y="0"/>
                </a:lnTo>
                <a:lnTo>
                  <a:pt x="164160" y="164161"/>
                </a:lnTo>
                <a:lnTo>
                  <a:pt x="0" y="164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0"/>
          <p:cNvGrpSpPr/>
          <p:nvPr/>
        </p:nvGrpSpPr>
        <p:grpSpPr>
          <a:xfrm>
            <a:off x="7395738" y="7368125"/>
            <a:ext cx="163768" cy="3175903"/>
            <a:chOff x="0" y="-438604"/>
            <a:chExt cx="218360" cy="4234536"/>
          </a:xfrm>
        </p:grpSpPr>
        <p:sp>
          <p:nvSpPr>
            <p:cNvPr id="420" name="Google Shape;420;p10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421" name="Google Shape;421;p10"/>
            <p:cNvSpPr txBox="1"/>
            <p:nvPr/>
          </p:nvSpPr>
          <p:spPr>
            <a:xfrm rot="16200000">
              <a:off x="-1876683" y="1479380"/>
              <a:ext cx="4013028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425" name="Google Shape;425;p10"/>
          <p:cNvGrpSpPr/>
          <p:nvPr/>
        </p:nvGrpSpPr>
        <p:grpSpPr>
          <a:xfrm>
            <a:off x="285229" y="148158"/>
            <a:ext cx="6986042" cy="1794915"/>
            <a:chOff x="0" y="-3029"/>
            <a:chExt cx="9314722" cy="2393221"/>
          </a:xfrm>
        </p:grpSpPr>
        <p:grpSp>
          <p:nvGrpSpPr>
            <p:cNvPr id="426" name="Google Shape;426;p10"/>
            <p:cNvGrpSpPr/>
            <p:nvPr/>
          </p:nvGrpSpPr>
          <p:grpSpPr>
            <a:xfrm>
              <a:off x="0" y="0"/>
              <a:ext cx="9314722" cy="2266318"/>
              <a:chOff x="0" y="0"/>
              <a:chExt cx="2264866" cy="551053"/>
            </a:xfrm>
          </p:grpSpPr>
          <p:sp>
            <p:nvSpPr>
              <p:cNvPr id="427" name="Google Shape;427;p10"/>
              <p:cNvSpPr/>
              <p:nvPr/>
            </p:nvSpPr>
            <p:spPr>
              <a:xfrm>
                <a:off x="0" y="0"/>
                <a:ext cx="2264866" cy="551053"/>
              </a:xfrm>
              <a:custGeom>
                <a:avLst/>
                <a:gdLst/>
                <a:ahLst/>
                <a:cxnLst/>
                <a:rect l="l" t="t" r="r" b="b"/>
                <a:pathLst>
                  <a:path w="2264866" h="551053" extrusionOk="0">
                    <a:moveTo>
                      <a:pt x="0" y="0"/>
                    </a:moveTo>
                    <a:lnTo>
                      <a:pt x="2264866" y="0"/>
                    </a:lnTo>
                    <a:lnTo>
                      <a:pt x="2264866" y="551053"/>
                    </a:lnTo>
                    <a:lnTo>
                      <a:pt x="0" y="551053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428" name="Google Shape;428;p10"/>
              <p:cNvSpPr txBox="1"/>
              <p:nvPr/>
            </p:nvSpPr>
            <p:spPr>
              <a:xfrm>
                <a:off x="0" y="0"/>
                <a:ext cx="2264866" cy="5510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9" name="Google Shape;429;p10"/>
            <p:cNvSpPr txBox="1"/>
            <p:nvPr/>
          </p:nvSpPr>
          <p:spPr>
            <a:xfrm>
              <a:off x="163443" y="-3029"/>
              <a:ext cx="8792606" cy="2393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00"/>
                </a:lnSpc>
              </a:pPr>
              <a:r>
                <a:rPr lang="ru-RU" sz="3600" b="1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ЯК ЦЕЙ МАТЕРІАЛ МОЖУТЬ ВИКОРИСТОВУВАТИ РІЗНІ ЦІЛЬОВІ ГРУПИ?</a:t>
              </a:r>
              <a:endParaRPr lang="ru-RU" sz="3600" dirty="0"/>
            </a:p>
          </p:txBody>
        </p:sp>
      </p:grpSp>
      <p:grpSp>
        <p:nvGrpSpPr>
          <p:cNvPr id="430" name="Google Shape;430;p10"/>
          <p:cNvGrpSpPr/>
          <p:nvPr/>
        </p:nvGrpSpPr>
        <p:grpSpPr>
          <a:xfrm>
            <a:off x="290970" y="1885183"/>
            <a:ext cx="4565235" cy="531556"/>
            <a:chOff x="0" y="-38636"/>
            <a:chExt cx="6086979" cy="708742"/>
          </a:xfrm>
        </p:grpSpPr>
        <p:grpSp>
          <p:nvGrpSpPr>
            <p:cNvPr id="431" name="Google Shape;431;p10"/>
            <p:cNvGrpSpPr/>
            <p:nvPr/>
          </p:nvGrpSpPr>
          <p:grpSpPr>
            <a:xfrm>
              <a:off x="0" y="0"/>
              <a:ext cx="5831746" cy="574678"/>
              <a:chOff x="0" y="0"/>
              <a:chExt cx="1417984" cy="139732"/>
            </a:xfrm>
          </p:grpSpPr>
          <p:sp>
            <p:nvSpPr>
              <p:cNvPr id="432" name="Google Shape;432;p10"/>
              <p:cNvSpPr/>
              <p:nvPr/>
            </p:nvSpPr>
            <p:spPr>
              <a:xfrm>
                <a:off x="0" y="0"/>
                <a:ext cx="1417984" cy="139732"/>
              </a:xfrm>
              <a:custGeom>
                <a:avLst/>
                <a:gdLst/>
                <a:ahLst/>
                <a:cxnLst/>
                <a:rect l="l" t="t" r="r" b="b"/>
                <a:pathLst>
                  <a:path w="1417984" h="139732" extrusionOk="0">
                    <a:moveTo>
                      <a:pt x="0" y="0"/>
                    </a:moveTo>
                    <a:lnTo>
                      <a:pt x="1417984" y="0"/>
                    </a:lnTo>
                    <a:lnTo>
                      <a:pt x="1417984" y="139732"/>
                    </a:lnTo>
                    <a:lnTo>
                      <a:pt x="0" y="139732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433" name="Google Shape;433;p10"/>
              <p:cNvSpPr txBox="1"/>
              <p:nvPr/>
            </p:nvSpPr>
            <p:spPr>
              <a:xfrm>
                <a:off x="0" y="19050"/>
                <a:ext cx="1417984" cy="12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4" name="Google Shape;434;p10"/>
            <p:cNvSpPr txBox="1"/>
            <p:nvPr/>
          </p:nvSpPr>
          <p:spPr>
            <a:xfrm>
              <a:off x="100892" y="-38636"/>
              <a:ext cx="5986087" cy="708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08005"/>
                </a:lnSpc>
              </a:pPr>
              <a:r>
                <a:rPr lang="en-US" sz="1599" b="1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TG3 – </a:t>
              </a:r>
              <a:r>
                <a:rPr lang="ru-RU" sz="1599" b="1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ЗАЦІКАВЛЕНІ СТОРОНИ У РОЗБУДОВІ МИРУ</a:t>
              </a:r>
              <a:endParaRPr lang="ru-RU" sz="1600" dirty="0"/>
            </a:p>
          </p:txBody>
        </p:sp>
      </p:grpSp>
      <p:grpSp>
        <p:nvGrpSpPr>
          <p:cNvPr id="435" name="Google Shape;435;p10"/>
          <p:cNvGrpSpPr/>
          <p:nvPr/>
        </p:nvGrpSpPr>
        <p:grpSpPr>
          <a:xfrm>
            <a:off x="290970" y="4772975"/>
            <a:ext cx="2699922" cy="461354"/>
            <a:chOff x="0" y="-40461"/>
            <a:chExt cx="3599895" cy="615139"/>
          </a:xfrm>
        </p:grpSpPr>
        <p:grpSp>
          <p:nvGrpSpPr>
            <p:cNvPr id="436" name="Google Shape;436;p10"/>
            <p:cNvGrpSpPr/>
            <p:nvPr/>
          </p:nvGrpSpPr>
          <p:grpSpPr>
            <a:xfrm>
              <a:off x="0" y="-40461"/>
              <a:ext cx="3599895" cy="615139"/>
              <a:chOff x="0" y="-9838"/>
              <a:chExt cx="875311" cy="149570"/>
            </a:xfrm>
          </p:grpSpPr>
          <p:sp>
            <p:nvSpPr>
              <p:cNvPr id="437" name="Google Shape;437;p10"/>
              <p:cNvSpPr/>
              <p:nvPr/>
            </p:nvSpPr>
            <p:spPr>
              <a:xfrm>
                <a:off x="0" y="0"/>
                <a:ext cx="875311" cy="139732"/>
              </a:xfrm>
              <a:custGeom>
                <a:avLst/>
                <a:gdLst/>
                <a:ahLst/>
                <a:cxnLst/>
                <a:rect l="l" t="t" r="r" b="b"/>
                <a:pathLst>
                  <a:path w="875311" h="139732" extrusionOk="0">
                    <a:moveTo>
                      <a:pt x="0" y="0"/>
                    </a:moveTo>
                    <a:lnTo>
                      <a:pt x="875311" y="0"/>
                    </a:lnTo>
                    <a:lnTo>
                      <a:pt x="875311" y="139732"/>
                    </a:lnTo>
                    <a:lnTo>
                      <a:pt x="0" y="139732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438" name="Google Shape;438;p10"/>
              <p:cNvSpPr txBox="1"/>
              <p:nvPr/>
            </p:nvSpPr>
            <p:spPr>
              <a:xfrm>
                <a:off x="0" y="-9838"/>
                <a:ext cx="875311" cy="12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9" name="Google Shape;439;p10"/>
            <p:cNvSpPr txBox="1"/>
            <p:nvPr/>
          </p:nvSpPr>
          <p:spPr>
            <a:xfrm>
              <a:off x="35040" y="90663"/>
              <a:ext cx="3398111" cy="354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8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99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TG4 – </a:t>
              </a:r>
              <a:r>
                <a:rPr lang="uk-UA" sz="1599" b="1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МОЛОДІ ЛЮДИ</a:t>
              </a:r>
              <a:endParaRPr dirty="0"/>
            </a:p>
          </p:txBody>
        </p:sp>
      </p:grpSp>
      <p:sp>
        <p:nvSpPr>
          <p:cNvPr id="440" name="Google Shape;440;p10"/>
          <p:cNvSpPr/>
          <p:nvPr/>
        </p:nvSpPr>
        <p:spPr>
          <a:xfrm>
            <a:off x="279488" y="7584301"/>
            <a:ext cx="6986042" cy="3009771"/>
          </a:xfrm>
          <a:custGeom>
            <a:avLst/>
            <a:gdLst/>
            <a:ahLst/>
            <a:cxnLst/>
            <a:rect l="l" t="t" r="r" b="b"/>
            <a:pathLst>
              <a:path w="6986042" h="3009771" extrusionOk="0">
                <a:moveTo>
                  <a:pt x="0" y="0"/>
                </a:moveTo>
                <a:lnTo>
                  <a:pt x="6986041" y="0"/>
                </a:lnTo>
                <a:lnTo>
                  <a:pt x="6986041" y="3009770"/>
                </a:lnTo>
                <a:lnTo>
                  <a:pt x="0" y="30097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7229" b="-27227"/>
            </a:stretch>
          </a:blipFill>
          <a:ln>
            <a:noFill/>
          </a:ln>
        </p:spPr>
      </p:sp>
      <p:sp>
        <p:nvSpPr>
          <p:cNvPr id="441" name="Google Shape;441;p10"/>
          <p:cNvSpPr txBox="1"/>
          <p:nvPr/>
        </p:nvSpPr>
        <p:spPr>
          <a:xfrm>
            <a:off x="290970" y="2370724"/>
            <a:ext cx="6986042" cy="239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0"/>
              </a:lnSpc>
            </a:pP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сторони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включаючи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ГО,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політиків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активістів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використовувати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посібник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розробки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реалізації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стратегій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включають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як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потужний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примирення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діалогу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ресурси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містять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практичні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рекомендації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щодо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групами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полегшення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міжкультурного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діалогу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пропагування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політиці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підтримують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місцевих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громадах.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Наприклад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політики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використовувати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матеріали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щоб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зрозуміти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як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бути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інтегрована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національні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регіональні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стратегії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ГО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розробляти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рівні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зціленню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Активісти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використовувати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матеріали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посилення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адвокаційних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використовуючи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натхнення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мобілізації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громад. Акцент на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інклюзивних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наративів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гарантує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репрезентативними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резонують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усіма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сегментами та потребами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суспільства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442" name="Google Shape;442;p10"/>
          <p:cNvSpPr txBox="1"/>
          <p:nvPr/>
        </p:nvSpPr>
        <p:spPr>
          <a:xfrm>
            <a:off x="279488" y="5191338"/>
            <a:ext cx="6986042" cy="239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0"/>
              </a:lnSpc>
            </a:pP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люди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центральною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фігурою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проекту 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MY PEACE,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представляючи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енергійну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різноманітну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групу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величезним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потенціалом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посібник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має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меті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можливість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досліджувати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свою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ідентичність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розвивати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критичні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брати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активну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участь 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ініціативах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слугує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об'єднуючим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виразним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засобом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за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якого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вони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спілкуватися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іншими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ділитися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історіями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пропагувати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Посібник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надає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можливість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розвинути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такі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як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активне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слухання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робота в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команді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Він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також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заохочує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творчість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даючи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змогу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молодим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учасникам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використовувати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соціальних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проблем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надихання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однолітків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Наприклад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молода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людина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скласти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пісню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яка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відображає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стійкості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і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використовувати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виховання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емпатії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розуміння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За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цього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посібника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молодь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перетворити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свою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пристрасть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потужну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силу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соціальних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443" name="Google Shape;44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444" name="Google Shape;444;p10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563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11"/>
          <p:cNvGrpSpPr/>
          <p:nvPr/>
        </p:nvGrpSpPr>
        <p:grpSpPr>
          <a:xfrm>
            <a:off x="7395738" y="7290485"/>
            <a:ext cx="163768" cy="3253543"/>
            <a:chOff x="0" y="-542124"/>
            <a:chExt cx="218359" cy="4338056"/>
          </a:xfrm>
        </p:grpSpPr>
        <p:sp>
          <p:nvSpPr>
            <p:cNvPr id="450" name="Google Shape;450;p11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451" name="Google Shape;451;p11"/>
            <p:cNvSpPr txBox="1"/>
            <p:nvPr/>
          </p:nvSpPr>
          <p:spPr>
            <a:xfrm rot="16200000">
              <a:off x="-1928444" y="1427620"/>
              <a:ext cx="4116547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chemeClr val="bg1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2" name="Google Shape;452;p11"/>
          <p:cNvSpPr/>
          <p:nvPr/>
        </p:nvSpPr>
        <p:spPr>
          <a:xfrm>
            <a:off x="216000" y="2569917"/>
            <a:ext cx="7128000" cy="7974112"/>
          </a:xfrm>
          <a:custGeom>
            <a:avLst/>
            <a:gdLst/>
            <a:ahLst/>
            <a:cxnLst/>
            <a:rect l="l" t="t" r="r" b="b"/>
            <a:pathLst>
              <a:path w="7128000" h="7974112" extrusionOk="0">
                <a:moveTo>
                  <a:pt x="0" y="0"/>
                </a:moveTo>
                <a:lnTo>
                  <a:pt x="7128000" y="0"/>
                </a:lnTo>
                <a:lnTo>
                  <a:pt x="7128000" y="7974111"/>
                </a:lnTo>
                <a:lnTo>
                  <a:pt x="0" y="7974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8782" t="-29421" r="-58784"/>
            </a:stretch>
          </a:blipFill>
          <a:ln>
            <a:noFill/>
          </a:ln>
        </p:spPr>
      </p:sp>
      <p:sp>
        <p:nvSpPr>
          <p:cNvPr id="453" name="Google Shape;453;p11"/>
          <p:cNvSpPr txBox="1"/>
          <p:nvPr/>
        </p:nvSpPr>
        <p:spPr>
          <a:xfrm>
            <a:off x="216000" y="290793"/>
            <a:ext cx="7179738" cy="229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0"/>
              </a:lnSpc>
            </a:pPr>
            <a:r>
              <a:rPr lang="ru-RU" sz="51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2 - МЕТОДИ / СФЕРИ ДЛЯ ПОКРАЩЕННЯ : </a:t>
            </a:r>
            <a:endParaRPr lang="ru-RU" sz="5400" dirty="0"/>
          </a:p>
          <a:p>
            <a:pPr lvl="0" algn="ctr">
              <a:lnSpc>
                <a:spcPct val="108000"/>
              </a:lnSpc>
            </a:pPr>
            <a:r>
              <a:rPr lang="ru-RU" sz="3600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Молодіжні</a:t>
            </a:r>
            <a:r>
              <a:rPr lang="ru-RU" sz="36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освітяни</a:t>
            </a:r>
            <a:endParaRPr lang="ru-RU" sz="5400" dirty="0"/>
          </a:p>
        </p:txBody>
      </p:sp>
      <p:sp>
        <p:nvSpPr>
          <p:cNvPr id="454" name="Google Shape;45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2"/>
          <p:cNvGrpSpPr/>
          <p:nvPr/>
        </p:nvGrpSpPr>
        <p:grpSpPr>
          <a:xfrm>
            <a:off x="7395738" y="7290484"/>
            <a:ext cx="163767" cy="3253544"/>
            <a:chOff x="0" y="-542125"/>
            <a:chExt cx="218360" cy="4338057"/>
          </a:xfrm>
        </p:grpSpPr>
        <p:sp>
          <p:nvSpPr>
            <p:cNvPr id="460" name="Google Shape;460;p12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461" name="Google Shape;461;p12"/>
            <p:cNvSpPr txBox="1"/>
            <p:nvPr/>
          </p:nvSpPr>
          <p:spPr>
            <a:xfrm rot="16200000">
              <a:off x="-1928444" y="1427619"/>
              <a:ext cx="4116547" cy="177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465" name="Google Shape;465;p12"/>
          <p:cNvGrpSpPr/>
          <p:nvPr/>
        </p:nvGrpSpPr>
        <p:grpSpPr>
          <a:xfrm>
            <a:off x="333476" y="476591"/>
            <a:ext cx="4024609" cy="558818"/>
            <a:chOff x="0" y="0"/>
            <a:chExt cx="5366145" cy="745090"/>
          </a:xfrm>
        </p:grpSpPr>
        <p:grpSp>
          <p:nvGrpSpPr>
            <p:cNvPr id="466" name="Google Shape;466;p12"/>
            <p:cNvGrpSpPr/>
            <p:nvPr/>
          </p:nvGrpSpPr>
          <p:grpSpPr>
            <a:xfrm>
              <a:off x="0" y="0"/>
              <a:ext cx="5366145" cy="745090"/>
              <a:chOff x="0" y="0"/>
              <a:chExt cx="1304773" cy="181168"/>
            </a:xfrm>
          </p:grpSpPr>
          <p:sp>
            <p:nvSpPr>
              <p:cNvPr id="467" name="Google Shape;467;p12"/>
              <p:cNvSpPr/>
              <p:nvPr/>
            </p:nvSpPr>
            <p:spPr>
              <a:xfrm>
                <a:off x="0" y="0"/>
                <a:ext cx="1304773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1304773" h="181168" extrusionOk="0">
                    <a:moveTo>
                      <a:pt x="0" y="0"/>
                    </a:moveTo>
                    <a:lnTo>
                      <a:pt x="1304773" y="0"/>
                    </a:lnTo>
                    <a:lnTo>
                      <a:pt x="1304773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468" name="Google Shape;468;p12"/>
              <p:cNvSpPr txBox="1"/>
              <p:nvPr/>
            </p:nvSpPr>
            <p:spPr>
              <a:xfrm>
                <a:off x="0" y="0"/>
                <a:ext cx="1304773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9" name="Google Shape;469;p12"/>
            <p:cNvSpPr txBox="1"/>
            <p:nvPr/>
          </p:nvSpPr>
          <p:spPr>
            <a:xfrm>
              <a:off x="183833" y="151311"/>
              <a:ext cx="4998478" cy="5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08000"/>
                </a:lnSpc>
              </a:pPr>
              <a:r>
                <a:rPr lang="ru-RU" sz="2400" b="1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РОЗВИТОК НАВИЧОК</a:t>
              </a:r>
              <a:endParaRPr lang="ru-RU" sz="2400" dirty="0"/>
            </a:p>
          </p:txBody>
        </p:sp>
      </p:grpSp>
      <p:sp>
        <p:nvSpPr>
          <p:cNvPr id="470" name="Google Shape;470;p12"/>
          <p:cNvSpPr txBox="1"/>
          <p:nvPr/>
        </p:nvSpPr>
        <p:spPr>
          <a:xfrm>
            <a:off x="329976" y="1694186"/>
            <a:ext cx="6893048" cy="119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компетентність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здатність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розуміти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спілкуватися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людьми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культур.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освітян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займаються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вона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інклюзивні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залучаючи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молодь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етнічних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середовищ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Культурна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компетентність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освітянам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цінувати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різноманітні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точки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зору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зменшувати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непорозуміння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уникати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стереотипів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ненавмисних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образ.</a:t>
            </a:r>
            <a:endParaRPr lang="ru-RU" sz="1200" dirty="0"/>
          </a:p>
        </p:txBody>
      </p:sp>
      <p:sp>
        <p:nvSpPr>
          <p:cNvPr id="471" name="Google Shape;471;p12"/>
          <p:cNvSpPr txBox="1"/>
          <p:nvPr/>
        </p:nvSpPr>
        <p:spPr>
          <a:xfrm>
            <a:off x="329976" y="3135511"/>
            <a:ext cx="6893048" cy="159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фасилітації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компонентом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освітян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очолюють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лише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керівництво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групою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а й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середовища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якому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учасники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відкрито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ділитися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вчитися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зростати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разом. Хороший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фасилітатор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створює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безпечний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інклюзивний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простір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де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почуваються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комфортно,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висловлюючи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думки, не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боячись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осуду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виключення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Вони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керують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конструктивними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дискусіями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особливо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огляду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те,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часто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стосується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складних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делікатних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тем,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керують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динамікою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групи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будь-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напруження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виникають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через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розбіжності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думках, характерах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походженні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472" name="Google Shape;472;p12"/>
          <p:cNvSpPr txBox="1"/>
          <p:nvPr/>
        </p:nvSpPr>
        <p:spPr>
          <a:xfrm>
            <a:off x="329976" y="4975407"/>
            <a:ext cx="6893048" cy="159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Емоційний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інтелект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ключовим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через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освітянам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керувати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власними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почуттями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встановлювати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глибший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зв'язок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ситуаціях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де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бути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присутні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травми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емоційна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обізнаність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орієнтуватися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складних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ситуаціях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робить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зачіпати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глибокі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взаєморозумінню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зціленню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Розвиваючи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емоційний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інтелект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освітяни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навчити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молодь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самовираження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але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й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підвищення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емоційної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обізнаності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зцілення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спільноти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473" name="Google Shape;473;p12"/>
          <p:cNvSpPr txBox="1"/>
          <p:nvPr/>
        </p:nvSpPr>
        <p:spPr>
          <a:xfrm>
            <a:off x="333476" y="6860124"/>
            <a:ext cx="6893048" cy="159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Наставництво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надзвичайно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через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воно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керівництво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натхнення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Наставник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орієнтуватися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емоціях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ключові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зростати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як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особисто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так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наставники особливо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будують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міцні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стосунки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заохочують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відповідальність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майбутніх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лідерів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присвячують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себе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спільнот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За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наставники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показати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як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свою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креативність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емоційного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зцілення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об'єднання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людей,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зміцнюючи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основні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цінності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</a:t>
            </a:r>
            <a:endParaRPr lang="ru-RU" sz="1200" dirty="0"/>
          </a:p>
        </p:txBody>
      </p:sp>
      <p:sp>
        <p:nvSpPr>
          <p:cNvPr id="474" name="Google Shape;474;p12"/>
          <p:cNvSpPr txBox="1"/>
          <p:nvPr/>
        </p:nvSpPr>
        <p:spPr>
          <a:xfrm>
            <a:off x="333476" y="8629299"/>
            <a:ext cx="6893048" cy="119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Ненасильницьке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спілкування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практичні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продуктивним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чином.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потужним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засобом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емоційного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самовираження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поєднанні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ненасильницьким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спілкуванням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вона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людям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висловлювати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почуття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конструктивним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нешкідливим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чином.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запобігти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накопиченню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зменшує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ймовірність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ескалації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насильства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99" b="0" i="0" u="none" strike="noStrike" cap="none" dirty="0">
              <a:solidFill>
                <a:srgbClr val="1B35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75" name="Google Shape;475;p12"/>
          <p:cNvSpPr txBox="1"/>
          <p:nvPr/>
        </p:nvSpPr>
        <p:spPr>
          <a:xfrm>
            <a:off x="333476" y="1436490"/>
            <a:ext cx="4024609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 algn="ctr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Розвиток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культурних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компетенцій</a:t>
            </a:r>
            <a:endParaRPr lang="ru-RU" sz="1600" dirty="0"/>
          </a:p>
        </p:txBody>
      </p:sp>
      <p:sp>
        <p:nvSpPr>
          <p:cNvPr id="476" name="Google Shape;476;p12"/>
          <p:cNvSpPr txBox="1"/>
          <p:nvPr/>
        </p:nvSpPr>
        <p:spPr>
          <a:xfrm>
            <a:off x="333476" y="2881815"/>
            <a:ext cx="3657756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 algn="ctr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Розвиток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навичок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фасилітації</a:t>
            </a:r>
            <a:endParaRPr lang="ru-RU" sz="1600" dirty="0"/>
          </a:p>
        </p:txBody>
      </p:sp>
      <p:sp>
        <p:nvSpPr>
          <p:cNvPr id="477" name="Google Shape;477;p12"/>
          <p:cNvSpPr txBox="1"/>
          <p:nvPr/>
        </p:nvSpPr>
        <p:spPr>
          <a:xfrm>
            <a:off x="329976" y="4738080"/>
            <a:ext cx="2579712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 algn="ctr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Емоційний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інтелект</a:t>
            </a:r>
            <a:endParaRPr lang="ru-RU" sz="1600" dirty="0"/>
          </a:p>
        </p:txBody>
      </p:sp>
      <p:sp>
        <p:nvSpPr>
          <p:cNvPr id="478" name="Google Shape;478;p12"/>
          <p:cNvSpPr txBox="1"/>
          <p:nvPr/>
        </p:nvSpPr>
        <p:spPr>
          <a:xfrm>
            <a:off x="356186" y="6558624"/>
            <a:ext cx="1989594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marR="0" lvl="1" indent="-172720" algn="ctr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Clr>
                <a:srgbClr val="1B3563"/>
              </a:buClr>
              <a:buSzPts val="1599"/>
              <a:buFont typeface="Arial"/>
              <a:buChar char="•"/>
            </a:pPr>
            <a:r>
              <a:rPr lang="uk-UA" sz="1599" b="1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Наставництво</a:t>
            </a:r>
            <a:endParaRPr dirty="0"/>
          </a:p>
        </p:txBody>
      </p:sp>
      <p:sp>
        <p:nvSpPr>
          <p:cNvPr id="479" name="Google Shape;479;p12"/>
          <p:cNvSpPr txBox="1"/>
          <p:nvPr/>
        </p:nvSpPr>
        <p:spPr>
          <a:xfrm>
            <a:off x="329976" y="8408964"/>
            <a:ext cx="504171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 algn="ctr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Пропагування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ненасильницької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комунікації</a:t>
            </a:r>
            <a:endParaRPr lang="ru-RU" sz="1600" dirty="0"/>
          </a:p>
        </p:txBody>
      </p:sp>
      <p:sp>
        <p:nvSpPr>
          <p:cNvPr id="480" name="Google Shape;48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481" name="Google Shape;481;p12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3"/>
          <p:cNvGrpSpPr/>
          <p:nvPr/>
        </p:nvGrpSpPr>
        <p:grpSpPr>
          <a:xfrm>
            <a:off x="7395738" y="7186823"/>
            <a:ext cx="163768" cy="3357205"/>
            <a:chOff x="0" y="-680340"/>
            <a:chExt cx="218359" cy="4476272"/>
          </a:xfrm>
        </p:grpSpPr>
        <p:sp>
          <p:nvSpPr>
            <p:cNvPr id="487" name="Google Shape;487;p13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488" name="Google Shape;488;p13"/>
            <p:cNvSpPr txBox="1"/>
            <p:nvPr/>
          </p:nvSpPr>
          <p:spPr>
            <a:xfrm rot="16200000">
              <a:off x="-1997552" y="1358512"/>
              <a:ext cx="4254763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492" name="Google Shape;492;p13"/>
          <p:cNvGrpSpPr/>
          <p:nvPr/>
        </p:nvGrpSpPr>
        <p:grpSpPr>
          <a:xfrm>
            <a:off x="290970" y="476591"/>
            <a:ext cx="5465824" cy="558818"/>
            <a:chOff x="0" y="0"/>
            <a:chExt cx="7287766" cy="745090"/>
          </a:xfrm>
        </p:grpSpPr>
        <p:grpSp>
          <p:nvGrpSpPr>
            <p:cNvPr id="493" name="Google Shape;493;p13"/>
            <p:cNvGrpSpPr/>
            <p:nvPr/>
          </p:nvGrpSpPr>
          <p:grpSpPr>
            <a:xfrm>
              <a:off x="0" y="0"/>
              <a:ext cx="5180766" cy="745090"/>
              <a:chOff x="0" y="0"/>
              <a:chExt cx="1259698" cy="181168"/>
            </a:xfrm>
          </p:grpSpPr>
          <p:sp>
            <p:nvSpPr>
              <p:cNvPr id="494" name="Google Shape;494;p13"/>
              <p:cNvSpPr/>
              <p:nvPr/>
            </p:nvSpPr>
            <p:spPr>
              <a:xfrm>
                <a:off x="0" y="0"/>
                <a:ext cx="1259698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1259698" h="181168" extrusionOk="0">
                    <a:moveTo>
                      <a:pt x="0" y="0"/>
                    </a:moveTo>
                    <a:lnTo>
                      <a:pt x="1259698" y="0"/>
                    </a:lnTo>
                    <a:lnTo>
                      <a:pt x="1259698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495" name="Google Shape;495;p13"/>
              <p:cNvSpPr txBox="1"/>
              <p:nvPr/>
            </p:nvSpPr>
            <p:spPr>
              <a:xfrm>
                <a:off x="0" y="0"/>
                <a:ext cx="1259698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6" name="Google Shape;496;p13"/>
            <p:cNvSpPr txBox="1"/>
            <p:nvPr/>
          </p:nvSpPr>
          <p:spPr>
            <a:xfrm>
              <a:off x="175540" y="200262"/>
              <a:ext cx="7112226" cy="398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КРЕАТИВНЕ САМОВИРАЖЕННЯ</a:t>
              </a:r>
              <a:endParaRPr sz="1800" dirty="0"/>
            </a:p>
          </p:txBody>
        </p:sp>
      </p:grpSp>
      <p:grpSp>
        <p:nvGrpSpPr>
          <p:cNvPr id="497" name="Google Shape;497;p13"/>
          <p:cNvGrpSpPr/>
          <p:nvPr/>
        </p:nvGrpSpPr>
        <p:grpSpPr>
          <a:xfrm>
            <a:off x="3572915" y="1107409"/>
            <a:ext cx="3406046" cy="558818"/>
            <a:chOff x="0" y="0"/>
            <a:chExt cx="4541394" cy="745090"/>
          </a:xfrm>
        </p:grpSpPr>
        <p:grpSp>
          <p:nvGrpSpPr>
            <p:cNvPr id="498" name="Google Shape;498;p13"/>
            <p:cNvGrpSpPr/>
            <p:nvPr/>
          </p:nvGrpSpPr>
          <p:grpSpPr>
            <a:xfrm>
              <a:off x="0" y="0"/>
              <a:ext cx="4541394" cy="745090"/>
              <a:chOff x="0" y="0"/>
              <a:chExt cx="1104236" cy="181168"/>
            </a:xfrm>
          </p:grpSpPr>
          <p:sp>
            <p:nvSpPr>
              <p:cNvPr id="499" name="Google Shape;499;p13"/>
              <p:cNvSpPr/>
              <p:nvPr/>
            </p:nvSpPr>
            <p:spPr>
              <a:xfrm>
                <a:off x="0" y="0"/>
                <a:ext cx="1104236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1104236" h="181168" extrusionOk="0">
                    <a:moveTo>
                      <a:pt x="0" y="0"/>
                    </a:moveTo>
                    <a:lnTo>
                      <a:pt x="1104236" y="0"/>
                    </a:lnTo>
                    <a:lnTo>
                      <a:pt x="1104236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500" name="Google Shape;500;p13"/>
              <p:cNvSpPr txBox="1"/>
              <p:nvPr/>
            </p:nvSpPr>
            <p:spPr>
              <a:xfrm>
                <a:off x="0" y="0"/>
                <a:ext cx="1104236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1" name="Google Shape;501;p13"/>
            <p:cNvSpPr txBox="1"/>
            <p:nvPr/>
          </p:nvSpPr>
          <p:spPr>
            <a:xfrm>
              <a:off x="155579" y="151311"/>
              <a:ext cx="4230237" cy="5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І СТОРІТЕЛЛІНГ</a:t>
              </a:r>
              <a:endParaRPr dirty="0"/>
            </a:p>
          </p:txBody>
        </p:sp>
      </p:grpSp>
      <p:sp>
        <p:nvSpPr>
          <p:cNvPr id="502" name="Google Shape;502;p13"/>
          <p:cNvSpPr txBox="1"/>
          <p:nvPr/>
        </p:nvSpPr>
        <p:spPr>
          <a:xfrm>
            <a:off x="290970" y="1836694"/>
            <a:ext cx="6949723" cy="179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Розповідь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історій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потужним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працівників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сфері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вона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поєднує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емоційні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когнітивні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аспекти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особистості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Універсальна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привабливість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передавати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глибокі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повідомлення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навіть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людям,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розмовляють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однією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мовою. Вона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відображати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напруженість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бар'єри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створює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події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ведуть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миру.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працівники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вираження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складних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молодим людям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бути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важко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висловити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простими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словами.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Розповіді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через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подолати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етнічні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розбіжності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достукатися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людей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походженням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голос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пригнобленій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поділитися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endParaRPr lang="ru-RU" sz="1200" dirty="0"/>
          </a:p>
        </p:txBody>
      </p:sp>
      <p:sp>
        <p:nvSpPr>
          <p:cNvPr id="503" name="Google Shape;503;p13"/>
          <p:cNvSpPr txBox="1"/>
          <p:nvPr/>
        </p:nvSpPr>
        <p:spPr>
          <a:xfrm>
            <a:off x="290970" y="3919176"/>
            <a:ext cx="6949723" cy="179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Організація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фестивалю миру —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чудовий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спосіб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об'єднати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взаєморозумінню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єдності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універсальної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фестивалі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пропонують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простір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творчого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самовираження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відкритого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діалогу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культурного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обміну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людям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проблеми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святкувати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різноманітність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надихати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колективні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користь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основі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фестивалі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будують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емоційні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зв'язки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руйнують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бар'єри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створюють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мету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щодо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працівників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організацій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займаються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чудова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нагода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молодь,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осіб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веселий,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змістовний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спосіб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довгострокові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</a:t>
            </a:r>
            <a:endParaRPr lang="ru-RU" sz="1200" dirty="0"/>
          </a:p>
        </p:txBody>
      </p:sp>
      <p:sp>
        <p:nvSpPr>
          <p:cNvPr id="504" name="Google Shape;504;p13"/>
          <p:cNvSpPr txBox="1"/>
          <p:nvPr/>
        </p:nvSpPr>
        <p:spPr>
          <a:xfrm>
            <a:off x="311487" y="5886048"/>
            <a:ext cx="6949723" cy="199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Вивчення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основ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терапії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посилити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особливо при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роботі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громадами,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стикаються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травмами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розколами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терапія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силу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подолання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емоційних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психологічних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викликів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робить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чудовим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зцілення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стійкості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працівників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додавання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технік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терапії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їхніх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пропонує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структурований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спосіб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учасникам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керувати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емоціями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зцілитися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травм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глибше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зв'язатися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Розуміючи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основи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терапії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працівники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цілеспрямовану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особам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групам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прагнуть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примирення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миру.</a:t>
            </a:r>
            <a:endParaRPr lang="ru-RU" sz="1200" dirty="0"/>
          </a:p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99" b="0" i="0" u="none" strike="noStrike" cap="none" dirty="0">
              <a:solidFill>
                <a:srgbClr val="1B35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05" name="Google Shape;505;p13"/>
          <p:cNvSpPr txBox="1"/>
          <p:nvPr/>
        </p:nvSpPr>
        <p:spPr>
          <a:xfrm>
            <a:off x="290970" y="1657191"/>
            <a:ext cx="3406046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marR="0" lvl="1" indent="-172720" algn="l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Clr>
                <a:srgbClr val="1B3563"/>
              </a:buClr>
              <a:buSzPts val="1599"/>
              <a:buFont typeface="Arial"/>
              <a:buChar char="•"/>
            </a:pPr>
            <a:r>
              <a:rPr lang="uk-UA" sz="1599" b="1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Сторітеллінг</a:t>
            </a:r>
            <a:r>
              <a:rPr lang="uk-UA" sz="1599" b="1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через музику</a:t>
            </a:r>
            <a:endParaRPr dirty="0"/>
          </a:p>
        </p:txBody>
      </p:sp>
      <p:sp>
        <p:nvSpPr>
          <p:cNvPr id="506" name="Google Shape;506;p13"/>
          <p:cNvSpPr txBox="1"/>
          <p:nvPr/>
        </p:nvSpPr>
        <p:spPr>
          <a:xfrm>
            <a:off x="290970" y="3615503"/>
            <a:ext cx="3398629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Організація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фестивалів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</a:t>
            </a:r>
            <a:endParaRPr lang="ru-RU" sz="1600" dirty="0"/>
          </a:p>
        </p:txBody>
      </p:sp>
      <p:sp>
        <p:nvSpPr>
          <p:cNvPr id="507" name="Google Shape;507;p13"/>
          <p:cNvSpPr txBox="1"/>
          <p:nvPr/>
        </p:nvSpPr>
        <p:spPr>
          <a:xfrm>
            <a:off x="311487" y="5685080"/>
            <a:ext cx="5597481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Вивчення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основ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технік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музичної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терапії</a:t>
            </a:r>
            <a:endParaRPr lang="ru-RU" sz="1600" dirty="0"/>
          </a:p>
        </p:txBody>
      </p:sp>
      <p:sp>
        <p:nvSpPr>
          <p:cNvPr id="508" name="Google Shape;508;p13"/>
          <p:cNvSpPr/>
          <p:nvPr/>
        </p:nvSpPr>
        <p:spPr>
          <a:xfrm>
            <a:off x="311487" y="7713589"/>
            <a:ext cx="6986042" cy="3273459"/>
          </a:xfrm>
          <a:custGeom>
            <a:avLst/>
            <a:gdLst/>
            <a:ahLst/>
            <a:cxnLst/>
            <a:rect l="l" t="t" r="r" b="b"/>
            <a:pathLst>
              <a:path w="6986042" h="3273459" extrusionOk="0">
                <a:moveTo>
                  <a:pt x="0" y="0"/>
                </a:moveTo>
                <a:lnTo>
                  <a:pt x="6986041" y="0"/>
                </a:lnTo>
                <a:lnTo>
                  <a:pt x="6986041" y="3273458"/>
                </a:lnTo>
                <a:lnTo>
                  <a:pt x="0" y="32734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1281" r="-21280" b="-52123"/>
            </a:stretch>
          </a:blipFill>
          <a:ln>
            <a:noFill/>
          </a:ln>
        </p:spPr>
      </p:sp>
      <p:sp>
        <p:nvSpPr>
          <p:cNvPr id="509" name="Google Shape;50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510" name="Google Shape;510;p13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14"/>
          <p:cNvGrpSpPr/>
          <p:nvPr/>
        </p:nvGrpSpPr>
        <p:grpSpPr>
          <a:xfrm>
            <a:off x="7395738" y="7253414"/>
            <a:ext cx="163768" cy="3290614"/>
            <a:chOff x="0" y="-591551"/>
            <a:chExt cx="218359" cy="4387483"/>
          </a:xfrm>
        </p:grpSpPr>
        <p:sp>
          <p:nvSpPr>
            <p:cNvPr id="516" name="Google Shape;516;p14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517" name="Google Shape;517;p14"/>
            <p:cNvSpPr txBox="1"/>
            <p:nvPr/>
          </p:nvSpPr>
          <p:spPr>
            <a:xfrm rot="16200000">
              <a:off x="-1953157" y="1402907"/>
              <a:ext cx="4165973" cy="177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521" name="Google Shape;521;p14"/>
          <p:cNvGrpSpPr/>
          <p:nvPr/>
        </p:nvGrpSpPr>
        <p:grpSpPr>
          <a:xfrm>
            <a:off x="290970" y="476591"/>
            <a:ext cx="6949723" cy="558818"/>
            <a:chOff x="0" y="0"/>
            <a:chExt cx="9266298" cy="745090"/>
          </a:xfrm>
        </p:grpSpPr>
        <p:grpSp>
          <p:nvGrpSpPr>
            <p:cNvPr id="522" name="Google Shape;522;p14"/>
            <p:cNvGrpSpPr/>
            <p:nvPr/>
          </p:nvGrpSpPr>
          <p:grpSpPr>
            <a:xfrm>
              <a:off x="0" y="0"/>
              <a:ext cx="9266298" cy="745090"/>
              <a:chOff x="0" y="0"/>
              <a:chExt cx="2253092" cy="181168"/>
            </a:xfrm>
          </p:grpSpPr>
          <p:sp>
            <p:nvSpPr>
              <p:cNvPr id="523" name="Google Shape;523;p14"/>
              <p:cNvSpPr/>
              <p:nvPr/>
            </p:nvSpPr>
            <p:spPr>
              <a:xfrm>
                <a:off x="0" y="0"/>
                <a:ext cx="2253092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2253092" h="181168" extrusionOk="0">
                    <a:moveTo>
                      <a:pt x="0" y="0"/>
                    </a:moveTo>
                    <a:lnTo>
                      <a:pt x="2253092" y="0"/>
                    </a:lnTo>
                    <a:lnTo>
                      <a:pt x="2253092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524" name="Google Shape;524;p14"/>
              <p:cNvSpPr txBox="1"/>
              <p:nvPr/>
            </p:nvSpPr>
            <p:spPr>
              <a:xfrm>
                <a:off x="0" y="0"/>
                <a:ext cx="2253092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l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5" name="Google Shape;525;p14"/>
            <p:cNvSpPr txBox="1"/>
            <p:nvPr/>
          </p:nvSpPr>
          <p:spPr>
            <a:xfrm>
              <a:off x="317444" y="151311"/>
              <a:ext cx="8631409" cy="5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00"/>
                </a:lnSpc>
              </a:pPr>
              <a:r>
                <a:rPr lang="ru-RU" sz="2400" b="1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РОЗРОБКА ТА РЕАЛІЗАЦІЯ ПРОГРАМИ</a:t>
              </a:r>
              <a:endParaRPr lang="ru-RU" sz="2400" dirty="0"/>
            </a:p>
          </p:txBody>
        </p:sp>
      </p:grpSp>
      <p:sp>
        <p:nvSpPr>
          <p:cNvPr id="526" name="Google Shape;526;p14"/>
          <p:cNvSpPr txBox="1"/>
          <p:nvPr/>
        </p:nvSpPr>
        <p:spPr>
          <a:xfrm>
            <a:off x="315807" y="1319199"/>
            <a:ext cx="6949723" cy="179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Розробка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реалізація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ключовим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завданням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працівників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хочуть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як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Добре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структурована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забезпечує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інклюзивність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заохочує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молодь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процесі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Правильне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планування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досягти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цілей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бажаних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результатів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забезпечуючи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довгостроковий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успіх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стійкість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освітяни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повинні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чіткими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цілями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переконуючись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заходи не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приносять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задоволення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але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й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служать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освітній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самі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собі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освітніми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заходами.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повинні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учасникам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брати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участь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змістовних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розмовах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а не бути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лише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одноразовими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заходами.</a:t>
            </a:r>
            <a:endParaRPr lang="ru-RU" sz="1200" dirty="0"/>
          </a:p>
        </p:txBody>
      </p:sp>
      <p:sp>
        <p:nvSpPr>
          <p:cNvPr id="527" name="Google Shape;527;p14"/>
          <p:cNvSpPr txBox="1"/>
          <p:nvPr/>
        </p:nvSpPr>
        <p:spPr>
          <a:xfrm>
            <a:off x="315806" y="3354914"/>
            <a:ext cx="6949723" cy="119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Інклюзивність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особливо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роботі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різноманітними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групами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Інклюзивні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заходи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забезпечують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всі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учасники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незалежно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їхнього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походження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здібностей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статі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статусу,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повною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мірою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брати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участь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отримувати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користь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виключення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маргіналізація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посилити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існуючі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напруження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тому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освітяни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повинні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згуртованості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забезпечуючи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всіх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емпатію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взаєморозуміння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endParaRPr lang="ru-RU" sz="1200" dirty="0"/>
          </a:p>
        </p:txBody>
      </p:sp>
      <p:sp>
        <p:nvSpPr>
          <p:cNvPr id="528" name="Google Shape;528;p14"/>
          <p:cNvSpPr txBox="1"/>
          <p:nvPr/>
        </p:nvSpPr>
        <p:spPr>
          <a:xfrm>
            <a:off x="315805" y="5106051"/>
            <a:ext cx="6949723" cy="219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Сталість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вирішальне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спрямованих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тривалих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розробка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довгострокових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гарантує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триватиме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після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завершення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початкових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проектів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заходів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часу,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повинні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бути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стійкими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глибоким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будувати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тривалі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відносини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зміцнювати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стійкість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Довгострокові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учасникам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постійні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зростання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навчання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Вони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закріпити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цінності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Посилюючи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повідомлення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часом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міцні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партнерські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відносини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установами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школами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організаціями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процвітати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навіть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після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припинення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зовнішнього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фінансування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99" b="0" i="0" u="none" strike="noStrike" cap="none" dirty="0">
              <a:solidFill>
                <a:srgbClr val="1B35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29" name="Google Shape;529;p14"/>
          <p:cNvSpPr txBox="1"/>
          <p:nvPr/>
        </p:nvSpPr>
        <p:spPr>
          <a:xfrm>
            <a:off x="290970" y="1131451"/>
            <a:ext cx="400805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Розробка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реалізація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</a:t>
            </a:r>
            <a:endParaRPr lang="ru-RU" sz="1600" dirty="0"/>
          </a:p>
        </p:txBody>
      </p:sp>
      <p:sp>
        <p:nvSpPr>
          <p:cNvPr id="530" name="Google Shape;530;p14"/>
          <p:cNvSpPr txBox="1"/>
          <p:nvPr/>
        </p:nvSpPr>
        <p:spPr>
          <a:xfrm>
            <a:off x="290970" y="3079736"/>
            <a:ext cx="4156821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Розробка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інклюзивних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заходів</a:t>
            </a:r>
            <a:endParaRPr lang="ru-RU" sz="1600" dirty="0"/>
          </a:p>
        </p:txBody>
      </p:sp>
      <p:sp>
        <p:nvSpPr>
          <p:cNvPr id="531" name="Google Shape;531;p14"/>
          <p:cNvSpPr txBox="1"/>
          <p:nvPr/>
        </p:nvSpPr>
        <p:spPr>
          <a:xfrm>
            <a:off x="290970" y="4578114"/>
            <a:ext cx="6949723" cy="53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Забезпечення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сталого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розвитку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довгострокових</a:t>
            </a:r>
            <a:endParaRPr lang="ru-RU" dirty="0"/>
          </a:p>
          <a:p>
            <a:pPr lvl="0">
              <a:lnSpc>
                <a:spcPct val="108005"/>
              </a:lnSpc>
            </a:pP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освітніх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</a:t>
            </a:r>
            <a:endParaRPr lang="ru-RU" dirty="0"/>
          </a:p>
        </p:txBody>
      </p:sp>
      <p:sp>
        <p:nvSpPr>
          <p:cNvPr id="532" name="Google Shape;532;p14"/>
          <p:cNvSpPr/>
          <p:nvPr/>
        </p:nvSpPr>
        <p:spPr>
          <a:xfrm>
            <a:off x="290970" y="7140635"/>
            <a:ext cx="6986042" cy="3540065"/>
          </a:xfrm>
          <a:custGeom>
            <a:avLst/>
            <a:gdLst/>
            <a:ahLst/>
            <a:cxnLst/>
            <a:rect l="l" t="t" r="r" b="b"/>
            <a:pathLst>
              <a:path w="6986042" h="3540065" extrusionOk="0">
                <a:moveTo>
                  <a:pt x="0" y="0"/>
                </a:moveTo>
                <a:lnTo>
                  <a:pt x="6986041" y="0"/>
                </a:lnTo>
                <a:lnTo>
                  <a:pt x="6986041" y="3540065"/>
                </a:lnTo>
                <a:lnTo>
                  <a:pt x="0" y="3540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3326" r="-13326" b="-66328"/>
            </a:stretch>
          </a:blipFill>
          <a:ln>
            <a:noFill/>
          </a:ln>
        </p:spPr>
      </p:sp>
      <p:sp>
        <p:nvSpPr>
          <p:cNvPr id="533" name="Google Shape;53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534" name="Google Shape;534;p14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15"/>
          <p:cNvGrpSpPr/>
          <p:nvPr/>
        </p:nvGrpSpPr>
        <p:grpSpPr>
          <a:xfrm>
            <a:off x="7395738" y="7325901"/>
            <a:ext cx="163767" cy="3218127"/>
            <a:chOff x="0" y="-494903"/>
            <a:chExt cx="218358" cy="4290835"/>
          </a:xfrm>
        </p:grpSpPr>
        <p:sp>
          <p:nvSpPr>
            <p:cNvPr id="540" name="Google Shape;540;p15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541" name="Google Shape;541;p15"/>
            <p:cNvSpPr txBox="1"/>
            <p:nvPr/>
          </p:nvSpPr>
          <p:spPr>
            <a:xfrm rot="16200000">
              <a:off x="-1904834" y="1451230"/>
              <a:ext cx="4069326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545" name="Google Shape;545;p15"/>
          <p:cNvGrpSpPr/>
          <p:nvPr/>
        </p:nvGrpSpPr>
        <p:grpSpPr>
          <a:xfrm>
            <a:off x="67847" y="545188"/>
            <a:ext cx="6839580" cy="558818"/>
            <a:chOff x="-297497" y="0"/>
            <a:chExt cx="9119441" cy="745090"/>
          </a:xfrm>
        </p:grpSpPr>
        <p:grpSp>
          <p:nvGrpSpPr>
            <p:cNvPr id="546" name="Google Shape;546;p15"/>
            <p:cNvGrpSpPr/>
            <p:nvPr/>
          </p:nvGrpSpPr>
          <p:grpSpPr>
            <a:xfrm>
              <a:off x="0" y="0"/>
              <a:ext cx="8684041" cy="745090"/>
              <a:chOff x="0" y="0"/>
              <a:chExt cx="2111516" cy="181168"/>
            </a:xfrm>
          </p:grpSpPr>
          <p:sp>
            <p:nvSpPr>
              <p:cNvPr id="547" name="Google Shape;547;p15"/>
              <p:cNvSpPr/>
              <p:nvPr/>
            </p:nvSpPr>
            <p:spPr>
              <a:xfrm>
                <a:off x="0" y="0"/>
                <a:ext cx="2111516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2111516" h="181168" extrusionOk="0">
                    <a:moveTo>
                      <a:pt x="0" y="0"/>
                    </a:moveTo>
                    <a:lnTo>
                      <a:pt x="2111516" y="0"/>
                    </a:lnTo>
                    <a:lnTo>
                      <a:pt x="2111516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548" name="Google Shape;548;p15"/>
              <p:cNvSpPr txBox="1"/>
              <p:nvPr/>
            </p:nvSpPr>
            <p:spPr>
              <a:xfrm>
                <a:off x="0" y="0"/>
                <a:ext cx="2111516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9" name="Google Shape;549;p15"/>
            <p:cNvSpPr txBox="1"/>
            <p:nvPr/>
          </p:nvSpPr>
          <p:spPr>
            <a:xfrm>
              <a:off x="-297497" y="151311"/>
              <a:ext cx="9119441" cy="443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ЗАЛУЧЕННЯ СУСПІЛЬСТВА ТА ОДНОЛІТКІВ</a:t>
              </a:r>
            </a:p>
          </p:txBody>
        </p:sp>
      </p:grpSp>
      <p:sp>
        <p:nvSpPr>
          <p:cNvPr id="550" name="Google Shape;550;p15"/>
          <p:cNvSpPr txBox="1"/>
          <p:nvPr/>
        </p:nvSpPr>
        <p:spPr>
          <a:xfrm>
            <a:off x="290969" y="1690649"/>
            <a:ext cx="6949723" cy="119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вирішальне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успіху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будь-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особливо коли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використовується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взаєморозумінню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примиренню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Коли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працівники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ширшу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громаду,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поширити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їхніх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межі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учасників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більшому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почуттю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причетності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довгострокової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стійкості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процесу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гарантує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ґрунтуються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реаліях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робить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значущими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551" name="Google Shape;551;p15"/>
          <p:cNvSpPr txBox="1"/>
          <p:nvPr/>
        </p:nvSpPr>
        <p:spPr>
          <a:xfrm>
            <a:off x="290969" y="3198998"/>
            <a:ext cx="6949723" cy="219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Адвокація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особливо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просування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існуючих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за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Вона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передбачає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просування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цінності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серед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сторін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таких як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політики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спонсори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лідери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широка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громадськість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адвокація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забезпечити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ресурси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налагодити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партнерські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відносини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підвищити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обізнаність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 роль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згуртованості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Демонструючи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успіх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адвокація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фінансування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спонсорів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Крім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того,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освітяни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адвокацію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політику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яка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заохочує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інтеграцію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стратегії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призведе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інституційної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визнання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ролі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національному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міжнародному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рівні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99" b="0" i="0" u="none" strike="noStrike" cap="none" dirty="0">
              <a:solidFill>
                <a:srgbClr val="1B35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2" name="Google Shape;552;p15"/>
          <p:cNvSpPr txBox="1"/>
          <p:nvPr/>
        </p:nvSpPr>
        <p:spPr>
          <a:xfrm>
            <a:off x="290969" y="5474583"/>
            <a:ext cx="6949723" cy="159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 принципом «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рівний-рівному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»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заохочує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молодь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вчитися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один у одного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один одного,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природний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близькість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однолітків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Коли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навчають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один одного,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створює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цікаве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автентичне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середовище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де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діляться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продуктивно.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контексті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підхід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молодим людям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ділитися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талантами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особистими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історіями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 мир.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обмін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зміцнити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зв'язки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розвитку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Ось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чому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працівники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повинні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зосередитися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молодим людям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стати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лідерами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навчати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наставляти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однолітків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553" name="Google Shape;553;p15"/>
          <p:cNvSpPr txBox="1"/>
          <p:nvPr/>
        </p:nvSpPr>
        <p:spPr>
          <a:xfrm>
            <a:off x="290970" y="1352194"/>
            <a:ext cx="400805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Залучення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endParaRPr lang="ru-RU" sz="1600" dirty="0"/>
          </a:p>
        </p:txBody>
      </p:sp>
      <p:sp>
        <p:nvSpPr>
          <p:cNvPr id="554" name="Google Shape;554;p15"/>
          <p:cNvSpPr txBox="1"/>
          <p:nvPr/>
        </p:nvSpPr>
        <p:spPr>
          <a:xfrm>
            <a:off x="290970" y="2933220"/>
            <a:ext cx="4156821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Адвокація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підвищення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обізнаності</a:t>
            </a:r>
            <a:endParaRPr lang="ru-RU" sz="1600" dirty="0"/>
          </a:p>
        </p:txBody>
      </p:sp>
      <p:sp>
        <p:nvSpPr>
          <p:cNvPr id="555" name="Google Shape;555;p15"/>
          <p:cNvSpPr txBox="1"/>
          <p:nvPr/>
        </p:nvSpPr>
        <p:spPr>
          <a:xfrm>
            <a:off x="290970" y="5161946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Освіта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 принципом «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рівний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рівному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lang="ru-RU" sz="1600" dirty="0"/>
          </a:p>
        </p:txBody>
      </p:sp>
      <p:sp>
        <p:nvSpPr>
          <p:cNvPr id="556" name="Google Shape;556;p15"/>
          <p:cNvSpPr/>
          <p:nvPr/>
        </p:nvSpPr>
        <p:spPr>
          <a:xfrm>
            <a:off x="272809" y="7138185"/>
            <a:ext cx="6986042" cy="3445881"/>
          </a:xfrm>
          <a:custGeom>
            <a:avLst/>
            <a:gdLst/>
            <a:ahLst/>
            <a:cxnLst/>
            <a:rect l="l" t="t" r="r" b="b"/>
            <a:pathLst>
              <a:path w="6986042" h="3445881" extrusionOk="0">
                <a:moveTo>
                  <a:pt x="0" y="0"/>
                </a:moveTo>
                <a:lnTo>
                  <a:pt x="6986041" y="0"/>
                </a:lnTo>
                <a:lnTo>
                  <a:pt x="6986041" y="3445881"/>
                </a:lnTo>
                <a:lnTo>
                  <a:pt x="0" y="3445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331" r="-5330" b="-49296"/>
            </a:stretch>
          </a:blipFill>
          <a:ln>
            <a:noFill/>
          </a:ln>
        </p:spPr>
      </p:sp>
      <p:sp>
        <p:nvSpPr>
          <p:cNvPr id="557" name="Google Shape;557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558" name="Google Shape;558;p15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16"/>
          <p:cNvGrpSpPr/>
          <p:nvPr/>
        </p:nvGrpSpPr>
        <p:grpSpPr>
          <a:xfrm>
            <a:off x="7395738" y="7179274"/>
            <a:ext cx="163767" cy="3364754"/>
            <a:chOff x="0" y="-690404"/>
            <a:chExt cx="218358" cy="4486336"/>
          </a:xfrm>
        </p:grpSpPr>
        <p:sp>
          <p:nvSpPr>
            <p:cNvPr id="564" name="Google Shape;564;p16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565" name="Google Shape;565;p16"/>
            <p:cNvSpPr txBox="1"/>
            <p:nvPr/>
          </p:nvSpPr>
          <p:spPr>
            <a:xfrm rot="16200000">
              <a:off x="-2002584" y="1353480"/>
              <a:ext cx="4264826" cy="177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569" name="Google Shape;569;p16"/>
          <p:cNvGrpSpPr/>
          <p:nvPr/>
        </p:nvGrpSpPr>
        <p:grpSpPr>
          <a:xfrm>
            <a:off x="290970" y="515549"/>
            <a:ext cx="3487280" cy="558818"/>
            <a:chOff x="0" y="0"/>
            <a:chExt cx="4649707" cy="745090"/>
          </a:xfrm>
        </p:grpSpPr>
        <p:grpSp>
          <p:nvGrpSpPr>
            <p:cNvPr id="570" name="Google Shape;570;p16"/>
            <p:cNvGrpSpPr/>
            <p:nvPr/>
          </p:nvGrpSpPr>
          <p:grpSpPr>
            <a:xfrm>
              <a:off x="0" y="0"/>
              <a:ext cx="4221622" cy="745090"/>
              <a:chOff x="0" y="0"/>
              <a:chExt cx="1026483" cy="181168"/>
            </a:xfrm>
          </p:grpSpPr>
          <p:sp>
            <p:nvSpPr>
              <p:cNvPr id="571" name="Google Shape;571;p16"/>
              <p:cNvSpPr/>
              <p:nvPr/>
            </p:nvSpPr>
            <p:spPr>
              <a:xfrm>
                <a:off x="0" y="0"/>
                <a:ext cx="1026483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1026483" h="181168" extrusionOk="0">
                    <a:moveTo>
                      <a:pt x="0" y="0"/>
                    </a:moveTo>
                    <a:lnTo>
                      <a:pt x="1026483" y="0"/>
                    </a:lnTo>
                    <a:lnTo>
                      <a:pt x="1026483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572" name="Google Shape;572;p16"/>
              <p:cNvSpPr txBox="1"/>
              <p:nvPr/>
            </p:nvSpPr>
            <p:spPr>
              <a:xfrm>
                <a:off x="0" y="0"/>
                <a:ext cx="1026483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just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3" name="Google Shape;573;p16"/>
            <p:cNvSpPr txBox="1"/>
            <p:nvPr/>
          </p:nvSpPr>
          <p:spPr>
            <a:xfrm>
              <a:off x="144624" y="151311"/>
              <a:ext cx="4505083" cy="5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МІЖСЕКТОРАЛЬНА</a:t>
              </a:r>
              <a:endParaRPr dirty="0"/>
            </a:p>
          </p:txBody>
        </p:sp>
      </p:grpSp>
      <p:grpSp>
        <p:nvGrpSpPr>
          <p:cNvPr id="574" name="Google Shape;574;p16"/>
          <p:cNvGrpSpPr/>
          <p:nvPr/>
        </p:nvGrpSpPr>
        <p:grpSpPr>
          <a:xfrm>
            <a:off x="1005053" y="1175130"/>
            <a:ext cx="6249808" cy="558818"/>
            <a:chOff x="0" y="0"/>
            <a:chExt cx="8333078" cy="745090"/>
          </a:xfrm>
        </p:grpSpPr>
        <p:grpSp>
          <p:nvGrpSpPr>
            <p:cNvPr id="575" name="Google Shape;575;p16"/>
            <p:cNvGrpSpPr/>
            <p:nvPr/>
          </p:nvGrpSpPr>
          <p:grpSpPr>
            <a:xfrm>
              <a:off x="0" y="0"/>
              <a:ext cx="8333078" cy="745090"/>
              <a:chOff x="0" y="0"/>
              <a:chExt cx="2026180" cy="181168"/>
            </a:xfrm>
          </p:grpSpPr>
          <p:sp>
            <p:nvSpPr>
              <p:cNvPr id="576" name="Google Shape;576;p16"/>
              <p:cNvSpPr/>
              <p:nvPr/>
            </p:nvSpPr>
            <p:spPr>
              <a:xfrm>
                <a:off x="0" y="0"/>
                <a:ext cx="2026180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2026180" h="181168" extrusionOk="0">
                    <a:moveTo>
                      <a:pt x="0" y="0"/>
                    </a:moveTo>
                    <a:lnTo>
                      <a:pt x="2026180" y="0"/>
                    </a:lnTo>
                    <a:lnTo>
                      <a:pt x="2026180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577" name="Google Shape;577;p16"/>
              <p:cNvSpPr txBox="1"/>
              <p:nvPr/>
            </p:nvSpPr>
            <p:spPr>
              <a:xfrm>
                <a:off x="0" y="0"/>
                <a:ext cx="2026180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just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8" name="Google Shape;578;p16"/>
            <p:cNvSpPr txBox="1"/>
            <p:nvPr/>
          </p:nvSpPr>
          <p:spPr>
            <a:xfrm>
              <a:off x="285473" y="151311"/>
              <a:ext cx="7762130" cy="5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ТА МІЖНАРОДНА СПІВПРАЦЯ</a:t>
              </a:r>
              <a:endParaRPr dirty="0"/>
            </a:p>
          </p:txBody>
        </p:sp>
      </p:grpSp>
      <p:sp>
        <p:nvSpPr>
          <p:cNvPr id="579" name="Google Shape;579;p16"/>
          <p:cNvSpPr txBox="1"/>
          <p:nvPr/>
        </p:nvSpPr>
        <p:spPr>
          <a:xfrm>
            <a:off x="286354" y="2162030"/>
            <a:ext cx="6949723" cy="159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Міжсекторальна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полягає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об'єднанні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сфер, таких як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уряд,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мистецтво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послуги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приватний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сектор,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всебічного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підходу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Коли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сектори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працюють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разом,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об'єднуючи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унікальні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сильні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сторони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ресурси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особливо тих,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пов'язані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бути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набагато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ширшим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тривалішим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осаітян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організацій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означає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комплексні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охоплюють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аспекти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Вона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об'єднати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ресурси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підвищити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видимість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ширші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мережі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досягти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результатів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за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580" name="Google Shape;580;p16"/>
          <p:cNvSpPr txBox="1"/>
          <p:nvPr/>
        </p:nvSpPr>
        <p:spPr>
          <a:xfrm>
            <a:off x="288748" y="4046623"/>
            <a:ext cx="6949723" cy="239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Робота над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міжнародними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проєктами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за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відкриває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неймовірні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обміну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ідеями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культурами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через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кордони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будучи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універсальною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мовою,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подолати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мовні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бар'єри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робить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потужним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засобом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взаєморозумінню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всьому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світі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освітян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організацій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займаються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миробудуванням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глобальна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розширити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привносячи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різноманітні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точки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зору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розвитку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усьому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світі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Міжнародні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проєкти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змогу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громадам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налагоджувати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зв'язки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людьми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середовищ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повагу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емпатію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почуття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глобального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громадянства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заохочують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міжкультурне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навчання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кидають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виклик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стереотипам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створюють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простір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творчого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самовираження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виходить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межі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національних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кордонів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99" b="0" i="0" u="none" strike="noStrike" cap="none" dirty="0">
              <a:solidFill>
                <a:srgbClr val="1B35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1" name="Google Shape;581;p16"/>
          <p:cNvSpPr txBox="1"/>
          <p:nvPr/>
        </p:nvSpPr>
        <p:spPr>
          <a:xfrm>
            <a:off x="290970" y="1931073"/>
            <a:ext cx="4503452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міжсекторальній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співпраці</a:t>
            </a:r>
            <a:endParaRPr lang="ru-RU" sz="1600" dirty="0"/>
          </a:p>
        </p:txBody>
      </p:sp>
      <p:sp>
        <p:nvSpPr>
          <p:cNvPr id="582" name="Google Shape;582;p16"/>
          <p:cNvSpPr txBox="1"/>
          <p:nvPr/>
        </p:nvSpPr>
        <p:spPr>
          <a:xfrm>
            <a:off x="286354" y="3780845"/>
            <a:ext cx="4156821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Розробка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міжнародних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проєктів</a:t>
            </a:r>
            <a:endParaRPr lang="ru-RU" sz="1600" dirty="0"/>
          </a:p>
        </p:txBody>
      </p:sp>
      <p:sp>
        <p:nvSpPr>
          <p:cNvPr id="583" name="Google Shape;583;p16"/>
          <p:cNvSpPr/>
          <p:nvPr/>
        </p:nvSpPr>
        <p:spPr>
          <a:xfrm>
            <a:off x="268195" y="6351335"/>
            <a:ext cx="6986042" cy="4334381"/>
          </a:xfrm>
          <a:custGeom>
            <a:avLst/>
            <a:gdLst/>
            <a:ahLst/>
            <a:cxnLst/>
            <a:rect l="l" t="t" r="r" b="b"/>
            <a:pathLst>
              <a:path w="6986042" h="4334381" extrusionOk="0">
                <a:moveTo>
                  <a:pt x="0" y="0"/>
                </a:moveTo>
                <a:lnTo>
                  <a:pt x="6986041" y="0"/>
                </a:lnTo>
                <a:lnTo>
                  <a:pt x="6986041" y="4334380"/>
                </a:lnTo>
                <a:lnTo>
                  <a:pt x="0" y="4334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512" r="-2513" b="-12649"/>
            </a:stretch>
          </a:blipFill>
          <a:ln>
            <a:noFill/>
          </a:ln>
        </p:spPr>
      </p:sp>
      <p:sp>
        <p:nvSpPr>
          <p:cNvPr id="584" name="Google Shape;58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585" name="Google Shape;585;p16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17"/>
          <p:cNvGrpSpPr/>
          <p:nvPr/>
        </p:nvGrpSpPr>
        <p:grpSpPr>
          <a:xfrm>
            <a:off x="7395737" y="7157153"/>
            <a:ext cx="145724" cy="3386875"/>
            <a:chOff x="0" y="-719900"/>
            <a:chExt cx="194300" cy="4515832"/>
          </a:xfrm>
        </p:grpSpPr>
        <p:sp>
          <p:nvSpPr>
            <p:cNvPr id="591" name="Google Shape;591;p17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592" name="Google Shape;592;p17"/>
            <p:cNvSpPr txBox="1"/>
            <p:nvPr/>
          </p:nvSpPr>
          <p:spPr>
            <a:xfrm rot="16200000">
              <a:off x="-2041391" y="1338732"/>
              <a:ext cx="4294323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596" name="Google Shape;596;p17"/>
          <p:cNvGrpSpPr/>
          <p:nvPr/>
        </p:nvGrpSpPr>
        <p:grpSpPr>
          <a:xfrm>
            <a:off x="290970" y="476591"/>
            <a:ext cx="6366863" cy="558818"/>
            <a:chOff x="0" y="0"/>
            <a:chExt cx="8489151" cy="745090"/>
          </a:xfrm>
        </p:grpSpPr>
        <p:grpSp>
          <p:nvGrpSpPr>
            <p:cNvPr id="597" name="Google Shape;597;p17"/>
            <p:cNvGrpSpPr/>
            <p:nvPr/>
          </p:nvGrpSpPr>
          <p:grpSpPr>
            <a:xfrm>
              <a:off x="0" y="0"/>
              <a:ext cx="8489151" cy="745090"/>
              <a:chOff x="0" y="0"/>
              <a:chExt cx="2064129" cy="181168"/>
            </a:xfrm>
          </p:grpSpPr>
          <p:sp>
            <p:nvSpPr>
              <p:cNvPr id="598" name="Google Shape;598;p17"/>
              <p:cNvSpPr/>
              <p:nvPr/>
            </p:nvSpPr>
            <p:spPr>
              <a:xfrm>
                <a:off x="0" y="0"/>
                <a:ext cx="2064129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2064129" h="181168" extrusionOk="0">
                    <a:moveTo>
                      <a:pt x="0" y="0"/>
                    </a:moveTo>
                    <a:lnTo>
                      <a:pt x="2064129" y="0"/>
                    </a:lnTo>
                    <a:lnTo>
                      <a:pt x="2064129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599" name="Google Shape;599;p17"/>
              <p:cNvSpPr txBox="1"/>
              <p:nvPr/>
            </p:nvSpPr>
            <p:spPr>
              <a:xfrm>
                <a:off x="0" y="0"/>
                <a:ext cx="2064129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0" name="Google Shape;600;p17"/>
            <p:cNvSpPr txBox="1"/>
            <p:nvPr/>
          </p:nvSpPr>
          <p:spPr>
            <a:xfrm>
              <a:off x="290821" y="151311"/>
              <a:ext cx="7907510" cy="5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00"/>
                </a:lnSpc>
              </a:pPr>
              <a:r>
                <a:rPr lang="ru-RU" sz="2400" b="1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ВИКОРИСТАННЯ РЕСУРСІВ ТА ЗМІ</a:t>
              </a:r>
              <a:endParaRPr lang="ru-RU" sz="2400" dirty="0"/>
            </a:p>
          </p:txBody>
        </p:sp>
      </p:grpSp>
      <p:sp>
        <p:nvSpPr>
          <p:cNvPr id="601" name="Google Shape;601;p17"/>
          <p:cNvSpPr txBox="1"/>
          <p:nvPr/>
        </p:nvSpPr>
        <p:spPr>
          <a:xfrm>
            <a:off x="290969" y="1266869"/>
            <a:ext cx="6949723" cy="159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 того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освітяни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учасники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могли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повною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мірою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залучитися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ключове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доступ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відповідних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ресурсів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Сюди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входять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речі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як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технічне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обладнання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навчальні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матеріали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фінансова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безпечні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їхньої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діяльності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Без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цього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навіть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найкраще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сплановані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виявитися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марними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Ресурси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учасникам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творчо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висловлювати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себе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ділитися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Забезпечення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рівного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доступу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ресурсів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всіх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вирішальне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інклюзивності, особливо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маргіналізованих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груп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іншому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випадку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залишитися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осторонь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602" name="Google Shape;602;p17"/>
          <p:cNvSpPr txBox="1"/>
          <p:nvPr/>
        </p:nvSpPr>
        <p:spPr>
          <a:xfrm>
            <a:off x="290969" y="3125537"/>
            <a:ext cx="6949723" cy="199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того, як правильно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проводити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моніторинг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оцінку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освітянам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сторонам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оцінити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досягає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цілей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зрозуміти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учасників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громаду, а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визначити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сфери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потребують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поліпшення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моніторинг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оцінка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забезпечують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адаптивність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стійкість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відповідність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потреб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учасників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заснованих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процеси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уявлення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 те, як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погляди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учасників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мир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Вони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забезпечують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підзвітність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перед спонсорами та партнерами,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демонструючи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цінність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інформуючи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 кроки,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необхідно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зробити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майбутньому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Постійно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збираючи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відгуки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відстежуючи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прогрес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працівники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визначити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сфери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потребують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коригування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краще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узгодити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потребами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учасників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603" name="Google Shape;603;p17"/>
          <p:cNvSpPr txBox="1"/>
          <p:nvPr/>
        </p:nvSpPr>
        <p:spPr>
          <a:xfrm>
            <a:off x="303388" y="5390320"/>
            <a:ext cx="6949723" cy="239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Постійне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навчання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працівників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займаються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за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воно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забезпечує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актуальність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їхніх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навичок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знань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контексті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постійних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технологічних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швидкозмінному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світі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здатність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адаптуватися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бути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курсі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подій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працівникам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розробляти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реалізовувати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актуальними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цікавими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Застосування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підходу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безперервного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навчання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освітянам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краще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задовольняти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потреби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Будучи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курсі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нових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методів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тенденцій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технологій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цікавість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учасників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безперервне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навчання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впроваджувати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інновації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основі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включаючи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жанри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цифрові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платформи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молодь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інноваційними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креативними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способами.</a:t>
            </a:r>
            <a:endParaRPr lang="ru-RU" sz="1200" dirty="0"/>
          </a:p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99" b="0" i="0" u="none" strike="noStrike" cap="none" dirty="0">
              <a:solidFill>
                <a:srgbClr val="1B35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4" name="Google Shape;604;p17"/>
          <p:cNvSpPr txBox="1"/>
          <p:nvPr/>
        </p:nvSpPr>
        <p:spPr>
          <a:xfrm>
            <a:off x="303388" y="7868237"/>
            <a:ext cx="6949723" cy="219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ЗМІ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чудовим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способом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за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поширювати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повідомлення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охоплювати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широке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коло людей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громаду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активнішої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медіаплатформи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стати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помітними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викликати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дискусії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 мир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справедливість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ЗМІ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гарантує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позитивні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будуть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помічені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зрозумілі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ширшій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аудиторії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сприятиме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формуванню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широкої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Коли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освітяни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мережі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платформи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легше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ділитися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повідомленнями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демонструвати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результати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своєї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роботи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підвищуючи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обізнаність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налагоджуючи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зв'язки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кількістю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людей.</a:t>
            </a:r>
            <a:endParaRPr lang="ru-RU" sz="1200" dirty="0"/>
          </a:p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99" b="0" i="0" u="none" strike="noStrike" cap="none" dirty="0">
              <a:solidFill>
                <a:srgbClr val="1B35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5" name="Google Shape;605;p17"/>
          <p:cNvSpPr txBox="1"/>
          <p:nvPr/>
        </p:nvSpPr>
        <p:spPr>
          <a:xfrm>
            <a:off x="290969" y="1067849"/>
            <a:ext cx="400805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Доступ до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ресурсів</a:t>
            </a:r>
            <a:endParaRPr lang="ru-RU" sz="1600" dirty="0"/>
          </a:p>
        </p:txBody>
      </p:sp>
      <p:sp>
        <p:nvSpPr>
          <p:cNvPr id="606" name="Google Shape;606;p17"/>
          <p:cNvSpPr txBox="1"/>
          <p:nvPr/>
        </p:nvSpPr>
        <p:spPr>
          <a:xfrm>
            <a:off x="290969" y="2866007"/>
            <a:ext cx="4156821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Моніторинг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оцінка</a:t>
            </a:r>
            <a:endParaRPr lang="ru-RU" sz="1600" dirty="0"/>
          </a:p>
        </p:txBody>
      </p:sp>
      <p:sp>
        <p:nvSpPr>
          <p:cNvPr id="607" name="Google Shape;607;p17"/>
          <p:cNvSpPr txBox="1"/>
          <p:nvPr/>
        </p:nvSpPr>
        <p:spPr>
          <a:xfrm>
            <a:off x="290966" y="5091919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Безперервне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навчання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протягом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усього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життя</a:t>
            </a:r>
            <a:endParaRPr lang="ru-RU" sz="1600" dirty="0"/>
          </a:p>
        </p:txBody>
      </p:sp>
      <p:sp>
        <p:nvSpPr>
          <p:cNvPr id="608" name="Google Shape;608;p17"/>
          <p:cNvSpPr txBox="1"/>
          <p:nvPr/>
        </p:nvSpPr>
        <p:spPr>
          <a:xfrm>
            <a:off x="290967" y="7569836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Залучення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ЗМІ</a:t>
            </a:r>
            <a:endParaRPr lang="ru-RU" sz="1600" dirty="0"/>
          </a:p>
        </p:txBody>
      </p:sp>
      <p:sp>
        <p:nvSpPr>
          <p:cNvPr id="609" name="Google Shape;60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610" name="Google Shape;610;p17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563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18"/>
          <p:cNvGrpSpPr/>
          <p:nvPr/>
        </p:nvGrpSpPr>
        <p:grpSpPr>
          <a:xfrm>
            <a:off x="7395737" y="7129848"/>
            <a:ext cx="163767" cy="3414179"/>
            <a:chOff x="0" y="-756306"/>
            <a:chExt cx="218358" cy="4552238"/>
          </a:xfrm>
        </p:grpSpPr>
        <p:sp>
          <p:nvSpPr>
            <p:cNvPr id="616" name="Google Shape;616;p18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617" name="Google Shape;617;p18"/>
            <p:cNvSpPr txBox="1"/>
            <p:nvPr/>
          </p:nvSpPr>
          <p:spPr>
            <a:xfrm rot="16200000">
              <a:off x="-2035536" y="1320529"/>
              <a:ext cx="4330729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</a:t>
              </a:r>
              <a:r>
                <a:rPr lang="uk-UA" sz="799" dirty="0">
                  <a:solidFill>
                    <a:schemeClr val="bg1"/>
                  </a:solidFill>
                  <a:latin typeface="Ubuntu"/>
                  <a:ea typeface="Ubuntu"/>
                  <a:cs typeface="Ubuntu"/>
                  <a:sym typeface="Ubuntu"/>
                </a:rPr>
                <a:t>узика для молоді: дорожня карта підходу до побудови миру </a:t>
              </a:r>
              <a:endParaRPr lang="uk-UA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618" name="Google Shape;618;p18"/>
          <p:cNvSpPr/>
          <p:nvPr/>
        </p:nvSpPr>
        <p:spPr>
          <a:xfrm>
            <a:off x="216000" y="2605770"/>
            <a:ext cx="7128000" cy="7938259"/>
          </a:xfrm>
          <a:custGeom>
            <a:avLst/>
            <a:gdLst/>
            <a:ahLst/>
            <a:cxnLst/>
            <a:rect l="l" t="t" r="r" b="b"/>
            <a:pathLst>
              <a:path w="7128000" h="7938259" extrusionOk="0">
                <a:moveTo>
                  <a:pt x="0" y="0"/>
                </a:moveTo>
                <a:lnTo>
                  <a:pt x="7128000" y="0"/>
                </a:lnTo>
                <a:lnTo>
                  <a:pt x="7128000" y="7938258"/>
                </a:lnTo>
                <a:lnTo>
                  <a:pt x="0" y="7938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8782" t="-30006" r="-58784"/>
            </a:stretch>
          </a:blipFill>
          <a:ln>
            <a:noFill/>
          </a:ln>
        </p:spPr>
      </p:sp>
      <p:sp>
        <p:nvSpPr>
          <p:cNvPr id="622" name="Google Shape;622;p18"/>
          <p:cNvSpPr txBox="1"/>
          <p:nvPr/>
        </p:nvSpPr>
        <p:spPr>
          <a:xfrm>
            <a:off x="216000" y="351985"/>
            <a:ext cx="7128000" cy="222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0"/>
              </a:lnSpc>
            </a:pPr>
            <a:r>
              <a:rPr lang="ru-RU" sz="49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3 - МЕТОДИ / СФЕРИ ДЛЯ ПОКРАЩЕННЯ : </a:t>
            </a:r>
            <a:endParaRPr lang="ru-RU" sz="5400" dirty="0"/>
          </a:p>
          <a:p>
            <a:pPr lvl="0" algn="ctr">
              <a:lnSpc>
                <a:spcPct val="108000"/>
              </a:lnSpc>
            </a:pPr>
            <a:r>
              <a:rPr lang="ru-RU" sz="3600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Зацікавлені</a:t>
            </a:r>
            <a:r>
              <a:rPr lang="ru-RU" sz="36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сторони</a:t>
            </a:r>
            <a:r>
              <a:rPr lang="ru-RU" sz="36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3600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сфері</a:t>
            </a:r>
            <a:r>
              <a:rPr lang="ru-RU" sz="36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музики</a:t>
            </a:r>
            <a:endParaRPr lang="ru-RU" sz="5400" dirty="0"/>
          </a:p>
        </p:txBody>
      </p:sp>
      <p:sp>
        <p:nvSpPr>
          <p:cNvPr id="623" name="Google Shape;62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19"/>
          <p:cNvGrpSpPr/>
          <p:nvPr/>
        </p:nvGrpSpPr>
        <p:grpSpPr>
          <a:xfrm>
            <a:off x="7395737" y="7182833"/>
            <a:ext cx="145724" cy="3361195"/>
            <a:chOff x="0" y="-685660"/>
            <a:chExt cx="194300" cy="4481592"/>
          </a:xfrm>
        </p:grpSpPr>
        <p:sp>
          <p:nvSpPr>
            <p:cNvPr id="629" name="Google Shape;629;p19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630" name="Google Shape;630;p19"/>
            <p:cNvSpPr txBox="1"/>
            <p:nvPr/>
          </p:nvSpPr>
          <p:spPr>
            <a:xfrm rot="16200000">
              <a:off x="-2024271" y="1355852"/>
              <a:ext cx="4260084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634" name="Google Shape;634;p19"/>
          <p:cNvGrpSpPr/>
          <p:nvPr/>
        </p:nvGrpSpPr>
        <p:grpSpPr>
          <a:xfrm>
            <a:off x="290970" y="476591"/>
            <a:ext cx="3487280" cy="558818"/>
            <a:chOff x="0" y="0"/>
            <a:chExt cx="4649707" cy="745090"/>
          </a:xfrm>
        </p:grpSpPr>
        <p:grpSp>
          <p:nvGrpSpPr>
            <p:cNvPr id="635" name="Google Shape;635;p19"/>
            <p:cNvGrpSpPr/>
            <p:nvPr/>
          </p:nvGrpSpPr>
          <p:grpSpPr>
            <a:xfrm>
              <a:off x="0" y="0"/>
              <a:ext cx="3975653" cy="745090"/>
              <a:chOff x="0" y="0"/>
              <a:chExt cx="966676" cy="181168"/>
            </a:xfrm>
          </p:grpSpPr>
          <p:sp>
            <p:nvSpPr>
              <p:cNvPr id="636" name="Google Shape;636;p19"/>
              <p:cNvSpPr/>
              <p:nvPr/>
            </p:nvSpPr>
            <p:spPr>
              <a:xfrm>
                <a:off x="0" y="0"/>
                <a:ext cx="966676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966676" h="181168" extrusionOk="0">
                    <a:moveTo>
                      <a:pt x="0" y="0"/>
                    </a:moveTo>
                    <a:lnTo>
                      <a:pt x="966676" y="0"/>
                    </a:lnTo>
                    <a:lnTo>
                      <a:pt x="966676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637" name="Google Shape;637;p19"/>
              <p:cNvSpPr txBox="1"/>
              <p:nvPr/>
            </p:nvSpPr>
            <p:spPr>
              <a:xfrm>
                <a:off x="0" y="0"/>
                <a:ext cx="966676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l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8" name="Google Shape;638;p19"/>
            <p:cNvSpPr txBox="1"/>
            <p:nvPr/>
          </p:nvSpPr>
          <p:spPr>
            <a:xfrm>
              <a:off x="136199" y="136896"/>
              <a:ext cx="4513508" cy="443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0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БУДУВАННЯ ДОВІРИ</a:t>
              </a:r>
              <a:endParaRPr sz="2000" dirty="0"/>
            </a:p>
          </p:txBody>
        </p:sp>
      </p:grpSp>
      <p:grpSp>
        <p:nvGrpSpPr>
          <p:cNvPr id="639" name="Google Shape;639;p19"/>
          <p:cNvGrpSpPr/>
          <p:nvPr/>
        </p:nvGrpSpPr>
        <p:grpSpPr>
          <a:xfrm>
            <a:off x="1578144" y="1146458"/>
            <a:ext cx="5225856" cy="558818"/>
            <a:chOff x="0" y="0"/>
            <a:chExt cx="6967808" cy="745090"/>
          </a:xfrm>
        </p:grpSpPr>
        <p:grpSp>
          <p:nvGrpSpPr>
            <p:cNvPr id="640" name="Google Shape;640;p19"/>
            <p:cNvGrpSpPr/>
            <p:nvPr/>
          </p:nvGrpSpPr>
          <p:grpSpPr>
            <a:xfrm>
              <a:off x="0" y="0"/>
              <a:ext cx="6967808" cy="745090"/>
              <a:chOff x="0" y="0"/>
              <a:chExt cx="1694216" cy="181168"/>
            </a:xfrm>
          </p:grpSpPr>
          <p:sp>
            <p:nvSpPr>
              <p:cNvPr id="641" name="Google Shape;641;p19"/>
              <p:cNvSpPr/>
              <p:nvPr/>
            </p:nvSpPr>
            <p:spPr>
              <a:xfrm>
                <a:off x="0" y="0"/>
                <a:ext cx="1694216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1694216" h="181168" extrusionOk="0">
                    <a:moveTo>
                      <a:pt x="0" y="0"/>
                    </a:moveTo>
                    <a:lnTo>
                      <a:pt x="1694216" y="0"/>
                    </a:lnTo>
                    <a:lnTo>
                      <a:pt x="1694216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642" name="Google Shape;642;p19"/>
              <p:cNvSpPr txBox="1"/>
              <p:nvPr/>
            </p:nvSpPr>
            <p:spPr>
              <a:xfrm>
                <a:off x="0" y="0"/>
                <a:ext cx="1694216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3" name="Google Shape;643;p19"/>
            <p:cNvSpPr txBox="1"/>
            <p:nvPr/>
          </p:nvSpPr>
          <p:spPr>
            <a:xfrm>
              <a:off x="238703" y="151311"/>
              <a:ext cx="6490403" cy="5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ТА КУЛЬТУРНИХ ЗВ</a:t>
              </a:r>
              <a:r>
                <a:rPr lang="en-US" sz="24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’</a:t>
              </a:r>
              <a:r>
                <a:rPr lang="uk-UA" sz="24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ЯЗКІВ</a:t>
              </a:r>
              <a:endParaRPr dirty="0"/>
            </a:p>
          </p:txBody>
        </p:sp>
      </p:grpSp>
      <p:sp>
        <p:nvSpPr>
          <p:cNvPr id="644" name="Google Shape;644;p19"/>
          <p:cNvSpPr txBox="1"/>
          <p:nvPr/>
        </p:nvSpPr>
        <p:spPr>
          <a:xfrm>
            <a:off x="290969" y="2041133"/>
            <a:ext cx="6949723" cy="179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чутливість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дуже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всіх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хто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бере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участь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вона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забезпечити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повагу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інклюзивність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їхньої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роботи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миробудуванні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культурна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чутливість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означає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уникнення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непорозумінь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налагодження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справжніх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зв'язків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гармонії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групами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Вона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сторонам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взаємодіяти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громадами таким чином,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поважати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походження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традиції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ключовим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довіри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досягнення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справжнього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тривалого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Виявляючи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чутливість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сторони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завойовують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довіру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необхідним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відкритого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діалогу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успішної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645" name="Google Shape;645;p19"/>
          <p:cNvSpPr txBox="1"/>
          <p:nvPr/>
        </p:nvSpPr>
        <p:spPr>
          <a:xfrm>
            <a:off x="290970" y="4125146"/>
            <a:ext cx="6949723" cy="119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Взаємодія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громадами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гарантує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актуальними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визначені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цільові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групи.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будувати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довіру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взаєморозуміння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метою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рішень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відповідають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конкретним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потребам та контексту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виявляти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конкретні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потреби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проблеми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стикаються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гарантує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культурно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релевантними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підвищуючи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прийнятність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646" name="Google Shape;646;p19"/>
          <p:cNvSpPr txBox="1"/>
          <p:nvPr/>
        </p:nvSpPr>
        <p:spPr>
          <a:xfrm>
            <a:off x="290970" y="5591705"/>
            <a:ext cx="6949723" cy="13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Етичне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представлення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забезпечує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точне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шанобливе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відображення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особистої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ідентичності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Таке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шанобливе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відображення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уникнути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стереотипів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неправильних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тлумачень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продовженню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практикують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етичне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представлення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завойовують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довіру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спільнот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працюють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бути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почутими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оціненими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маргіналізованим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голосам,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справедливим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</a:t>
            </a:r>
            <a:endParaRPr lang="ru-RU" sz="1200" dirty="0"/>
          </a:p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99" b="0" i="0" u="none" strike="noStrike" cap="none" dirty="0">
              <a:solidFill>
                <a:srgbClr val="1B35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7" name="Google Shape;647;p19"/>
          <p:cNvSpPr txBox="1"/>
          <p:nvPr/>
        </p:nvSpPr>
        <p:spPr>
          <a:xfrm>
            <a:off x="290970" y="7085634"/>
            <a:ext cx="6949723" cy="119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виховання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емпатії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передбачає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емоційної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комунікативної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сили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людям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зрозуміти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поділитися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почуттями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контексті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бути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формуванню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емпатії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культурами,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поглядами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часто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розповідає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історії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через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тексти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мелодії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Пісні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особисті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труднощі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слухачам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перейнятись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формуванню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емпатії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зв'язку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648" name="Google Shape;648;p19"/>
          <p:cNvSpPr txBox="1"/>
          <p:nvPr/>
        </p:nvSpPr>
        <p:spPr>
          <a:xfrm>
            <a:off x="305138" y="1803657"/>
            <a:ext cx="400805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Культурна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чутливість</a:t>
            </a:r>
            <a:endParaRPr lang="ru-RU" sz="1600" dirty="0"/>
          </a:p>
        </p:txBody>
      </p:sp>
      <p:sp>
        <p:nvSpPr>
          <p:cNvPr id="649" name="Google Shape;649;p19"/>
          <p:cNvSpPr txBox="1"/>
          <p:nvPr/>
        </p:nvSpPr>
        <p:spPr>
          <a:xfrm>
            <a:off x="290969" y="3818443"/>
            <a:ext cx="4581936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місцевою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громадою</a:t>
            </a:r>
            <a:endParaRPr lang="ru-RU" sz="1600" dirty="0"/>
          </a:p>
        </p:txBody>
      </p:sp>
      <p:sp>
        <p:nvSpPr>
          <p:cNvPr id="650" name="Google Shape;650;p19"/>
          <p:cNvSpPr txBox="1"/>
          <p:nvPr/>
        </p:nvSpPr>
        <p:spPr>
          <a:xfrm>
            <a:off x="163773" y="6761697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Використання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виховання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емпатії</a:t>
            </a:r>
            <a:endParaRPr lang="ru-RU" sz="1600" dirty="0"/>
          </a:p>
        </p:txBody>
      </p:sp>
      <p:sp>
        <p:nvSpPr>
          <p:cNvPr id="651" name="Google Shape;651;p19"/>
          <p:cNvSpPr txBox="1"/>
          <p:nvPr/>
        </p:nvSpPr>
        <p:spPr>
          <a:xfrm>
            <a:off x="315807" y="5312254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Етичне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представлення</a:t>
            </a:r>
            <a:endParaRPr lang="ru-RU" sz="1600" dirty="0"/>
          </a:p>
        </p:txBody>
      </p:sp>
      <p:sp>
        <p:nvSpPr>
          <p:cNvPr id="652" name="Google Shape;652;p19"/>
          <p:cNvSpPr/>
          <p:nvPr/>
        </p:nvSpPr>
        <p:spPr>
          <a:xfrm>
            <a:off x="290970" y="8323121"/>
            <a:ext cx="6986042" cy="2101442"/>
          </a:xfrm>
          <a:custGeom>
            <a:avLst/>
            <a:gdLst/>
            <a:ahLst/>
            <a:cxnLst/>
            <a:rect l="l" t="t" r="r" b="b"/>
            <a:pathLst>
              <a:path w="6986042" h="2101442" extrusionOk="0">
                <a:moveTo>
                  <a:pt x="0" y="0"/>
                </a:moveTo>
                <a:lnTo>
                  <a:pt x="6986041" y="0"/>
                </a:lnTo>
                <a:lnTo>
                  <a:pt x="6986041" y="2101442"/>
                </a:lnTo>
                <a:lnTo>
                  <a:pt x="0" y="21014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0610"/>
            </a:stretch>
          </a:blipFill>
          <a:ln>
            <a:noFill/>
          </a:ln>
        </p:spPr>
      </p:sp>
      <p:sp>
        <p:nvSpPr>
          <p:cNvPr id="653" name="Google Shape;65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654" name="Google Shape;654;p19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132220" y="1349664"/>
            <a:ext cx="7206963" cy="3039939"/>
          </a:xfrm>
          <a:custGeom>
            <a:avLst/>
            <a:gdLst/>
            <a:ahLst/>
            <a:cxnLst/>
            <a:rect l="l" t="t" r="r" b="b"/>
            <a:pathLst>
              <a:path w="7206963" h="3039939" extrusionOk="0">
                <a:moveTo>
                  <a:pt x="0" y="0"/>
                </a:moveTo>
                <a:lnTo>
                  <a:pt x="7206963" y="0"/>
                </a:lnTo>
                <a:lnTo>
                  <a:pt x="7206963" y="3039939"/>
                </a:lnTo>
                <a:lnTo>
                  <a:pt x="0" y="3039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7185" t="-144882" r="-38790" b="-16959"/>
            </a:stretch>
          </a:blipFill>
          <a:ln>
            <a:noFill/>
          </a:ln>
        </p:spPr>
      </p:sp>
      <p:grpSp>
        <p:nvGrpSpPr>
          <p:cNvPr id="104" name="Google Shape;104;p2"/>
          <p:cNvGrpSpPr/>
          <p:nvPr/>
        </p:nvGrpSpPr>
        <p:grpSpPr>
          <a:xfrm>
            <a:off x="1275173" y="8416693"/>
            <a:ext cx="4326139" cy="433905"/>
            <a:chOff x="0" y="0"/>
            <a:chExt cx="2826249" cy="283469"/>
          </a:xfrm>
        </p:grpSpPr>
        <p:sp>
          <p:nvSpPr>
            <p:cNvPr id="105" name="Google Shape;105;p2"/>
            <p:cNvSpPr/>
            <p:nvPr/>
          </p:nvSpPr>
          <p:spPr>
            <a:xfrm>
              <a:off x="0" y="0"/>
              <a:ext cx="2826249" cy="283469"/>
            </a:xfrm>
            <a:custGeom>
              <a:avLst/>
              <a:gdLst/>
              <a:ahLst/>
              <a:cxnLst/>
              <a:rect l="l" t="t" r="r" b="b"/>
              <a:pathLst>
                <a:path w="2826249" h="283469" extrusionOk="0">
                  <a:moveTo>
                    <a:pt x="0" y="0"/>
                  </a:moveTo>
                  <a:lnTo>
                    <a:pt x="2826249" y="0"/>
                  </a:lnTo>
                  <a:lnTo>
                    <a:pt x="2826249" y="283469"/>
                  </a:lnTo>
                  <a:lnTo>
                    <a:pt x="0" y="2834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06" name="Google Shape;106;p2"/>
            <p:cNvSpPr txBox="1"/>
            <p:nvPr/>
          </p:nvSpPr>
          <p:spPr>
            <a:xfrm>
              <a:off x="0" y="0"/>
              <a:ext cx="2826249" cy="283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4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1275173" y="8864615"/>
            <a:ext cx="4326139" cy="433905"/>
            <a:chOff x="0" y="0"/>
            <a:chExt cx="2826249" cy="283469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2826249" cy="283469"/>
            </a:xfrm>
            <a:custGeom>
              <a:avLst/>
              <a:gdLst/>
              <a:ahLst/>
              <a:cxnLst/>
              <a:rect l="l" t="t" r="r" b="b"/>
              <a:pathLst>
                <a:path w="2826249" h="283469" extrusionOk="0">
                  <a:moveTo>
                    <a:pt x="0" y="0"/>
                  </a:moveTo>
                  <a:lnTo>
                    <a:pt x="2826249" y="0"/>
                  </a:lnTo>
                  <a:lnTo>
                    <a:pt x="2826249" y="283469"/>
                  </a:lnTo>
                  <a:lnTo>
                    <a:pt x="0" y="2834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09" name="Google Shape;109;p2"/>
            <p:cNvSpPr txBox="1"/>
            <p:nvPr/>
          </p:nvSpPr>
          <p:spPr>
            <a:xfrm>
              <a:off x="0" y="0"/>
              <a:ext cx="2826249" cy="283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4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1275173" y="9301877"/>
            <a:ext cx="4326139" cy="433905"/>
            <a:chOff x="0" y="0"/>
            <a:chExt cx="2826249" cy="283469"/>
          </a:xfrm>
        </p:grpSpPr>
        <p:sp>
          <p:nvSpPr>
            <p:cNvPr id="111" name="Google Shape;111;p2"/>
            <p:cNvSpPr/>
            <p:nvPr/>
          </p:nvSpPr>
          <p:spPr>
            <a:xfrm>
              <a:off x="0" y="0"/>
              <a:ext cx="2826249" cy="283469"/>
            </a:xfrm>
            <a:custGeom>
              <a:avLst/>
              <a:gdLst/>
              <a:ahLst/>
              <a:cxnLst/>
              <a:rect l="l" t="t" r="r" b="b"/>
              <a:pathLst>
                <a:path w="2826249" h="283469" extrusionOk="0">
                  <a:moveTo>
                    <a:pt x="0" y="0"/>
                  </a:moveTo>
                  <a:lnTo>
                    <a:pt x="2826249" y="0"/>
                  </a:lnTo>
                  <a:lnTo>
                    <a:pt x="2826249" y="283469"/>
                  </a:lnTo>
                  <a:lnTo>
                    <a:pt x="0" y="2834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12" name="Google Shape;112;p2"/>
            <p:cNvSpPr txBox="1"/>
            <p:nvPr/>
          </p:nvSpPr>
          <p:spPr>
            <a:xfrm>
              <a:off x="0" y="0"/>
              <a:ext cx="2826249" cy="283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4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132220" y="79843"/>
            <a:ext cx="6076484" cy="1134149"/>
            <a:chOff x="0" y="0"/>
            <a:chExt cx="3969742" cy="740935"/>
          </a:xfrm>
        </p:grpSpPr>
        <p:sp>
          <p:nvSpPr>
            <p:cNvPr id="114" name="Google Shape;114;p2"/>
            <p:cNvSpPr/>
            <p:nvPr/>
          </p:nvSpPr>
          <p:spPr>
            <a:xfrm>
              <a:off x="0" y="0"/>
              <a:ext cx="3969742" cy="740935"/>
            </a:xfrm>
            <a:custGeom>
              <a:avLst/>
              <a:gdLst/>
              <a:ahLst/>
              <a:cxnLst/>
              <a:rect l="l" t="t" r="r" b="b"/>
              <a:pathLst>
                <a:path w="3969742" h="740935" extrusionOk="0">
                  <a:moveTo>
                    <a:pt x="0" y="0"/>
                  </a:moveTo>
                  <a:lnTo>
                    <a:pt x="3969742" y="0"/>
                  </a:lnTo>
                  <a:lnTo>
                    <a:pt x="3969742" y="740935"/>
                  </a:lnTo>
                  <a:lnTo>
                    <a:pt x="0" y="7409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15" name="Google Shape;115;p2"/>
            <p:cNvSpPr txBox="1"/>
            <p:nvPr/>
          </p:nvSpPr>
          <p:spPr>
            <a:xfrm>
              <a:off x="0" y="104775"/>
              <a:ext cx="3969742" cy="636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6399" b="1" i="0" u="none" strike="noStrike" cap="none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ЗМІСТ</a:t>
              </a:r>
              <a:endParaRPr dirty="0"/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7395737" y="7301188"/>
            <a:ext cx="145723" cy="3242832"/>
            <a:chOff x="0" y="-527856"/>
            <a:chExt cx="194300" cy="4323788"/>
          </a:xfrm>
        </p:grpSpPr>
        <p:sp>
          <p:nvSpPr>
            <p:cNvPr id="117" name="Google Shape;117;p2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118" name="Google Shape;118;p2"/>
            <p:cNvSpPr txBox="1"/>
            <p:nvPr/>
          </p:nvSpPr>
          <p:spPr>
            <a:xfrm rot="16200000">
              <a:off x="-1945373" y="1434758"/>
              <a:ext cx="4102288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8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</a:t>
              </a:r>
              <a:r>
                <a:rPr lang="en-US" sz="799" b="0" i="0" u="none" strike="noStrike" cap="none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endParaRPr dirty="0"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4005071" y="314377"/>
            <a:ext cx="3334112" cy="733389"/>
            <a:chOff x="-366391" y="-9525"/>
            <a:chExt cx="2178162" cy="479120"/>
          </a:xfrm>
        </p:grpSpPr>
        <p:sp>
          <p:nvSpPr>
            <p:cNvPr id="120" name="Google Shape;120;p2"/>
            <p:cNvSpPr/>
            <p:nvPr/>
          </p:nvSpPr>
          <p:spPr>
            <a:xfrm>
              <a:off x="0" y="0"/>
              <a:ext cx="1811771" cy="469595"/>
            </a:xfrm>
            <a:custGeom>
              <a:avLst/>
              <a:gdLst/>
              <a:ahLst/>
              <a:cxnLst/>
              <a:rect l="l" t="t" r="r" b="b"/>
              <a:pathLst>
                <a:path w="1811771" h="469595" extrusionOk="0">
                  <a:moveTo>
                    <a:pt x="0" y="0"/>
                  </a:moveTo>
                  <a:lnTo>
                    <a:pt x="1811771" y="0"/>
                  </a:lnTo>
                  <a:lnTo>
                    <a:pt x="1811771" y="469595"/>
                  </a:lnTo>
                  <a:lnTo>
                    <a:pt x="0" y="4695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21" name="Google Shape;121;p2"/>
            <p:cNvSpPr txBox="1"/>
            <p:nvPr/>
          </p:nvSpPr>
          <p:spPr>
            <a:xfrm>
              <a:off x="-366391" y="-9525"/>
              <a:ext cx="2178162" cy="479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My peace </a:t>
              </a:r>
              <a:r>
                <a:rPr lang="ru-RU" sz="800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фінансується</a:t>
              </a:r>
              <a:r>
                <a:rPr lang="ru-RU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800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Європейським</a:t>
              </a:r>
              <a:r>
                <a:rPr lang="ru-RU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Союзом. </a:t>
              </a:r>
              <a:r>
                <a:rPr lang="ru-RU" sz="800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Однак</a:t>
              </a:r>
              <a:r>
                <a:rPr lang="ru-RU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800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висловлені</a:t>
              </a:r>
              <a:r>
                <a:rPr lang="ru-RU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погляди та думки належать </a:t>
              </a:r>
              <a:r>
                <a:rPr lang="ru-RU" sz="800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виключно</a:t>
              </a:r>
              <a:r>
                <a:rPr lang="ru-RU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авторам і не </a:t>
              </a:r>
              <a:r>
                <a:rPr lang="ru-RU" sz="800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обов'язково</a:t>
              </a:r>
              <a:r>
                <a:rPr lang="ru-RU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800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відображають</a:t>
              </a:r>
              <a:r>
                <a:rPr lang="ru-RU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800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позицію</a:t>
              </a:r>
              <a:r>
                <a:rPr lang="ru-RU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800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Європейського</a:t>
              </a:r>
              <a:r>
                <a:rPr lang="ru-RU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Союзу </a:t>
              </a:r>
              <a:r>
                <a:rPr lang="ru-RU" sz="800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або</a:t>
              </a:r>
              <a:r>
                <a:rPr lang="ru-RU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800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Європейського</a:t>
              </a:r>
              <a:r>
                <a:rPr lang="ru-RU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800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виконавчого</a:t>
              </a:r>
              <a:r>
                <a:rPr lang="ru-RU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агентства з </a:t>
              </a:r>
              <a:r>
                <a:rPr lang="ru-RU" sz="800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питань</a:t>
              </a:r>
              <a:r>
                <a:rPr lang="ru-RU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800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освіти</a:t>
              </a:r>
              <a:r>
                <a:rPr lang="ru-RU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та </a:t>
              </a:r>
              <a:r>
                <a:rPr lang="ru-RU" sz="800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культури</a:t>
              </a:r>
              <a:r>
                <a:rPr lang="ru-RU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(</a:t>
              </a:r>
              <a:r>
                <a:rPr lang="en-US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EACEA). </a:t>
              </a:r>
              <a:r>
                <a:rPr lang="ru-RU" sz="800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Європейський</a:t>
              </a:r>
              <a:r>
                <a:rPr lang="ru-RU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Союз та </a:t>
              </a:r>
              <a:r>
                <a:rPr lang="en-US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EACEA </a:t>
              </a:r>
              <a:r>
                <a:rPr lang="ru-RU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не </a:t>
              </a:r>
              <a:r>
                <a:rPr lang="ru-RU" sz="800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несуть</a:t>
              </a:r>
              <a:r>
                <a:rPr lang="ru-RU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800" dirty="0" err="1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відповідальності</a:t>
              </a:r>
              <a:r>
                <a:rPr lang="ru-RU" sz="800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 за них.</a:t>
              </a:r>
              <a:endParaRPr lang="ru-RU" sz="800" dirty="0"/>
            </a:p>
            <a:p>
              <a:pPr marL="0" marR="0" lvl="0" indent="0" algn="just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434076" y="3787590"/>
            <a:ext cx="5056437" cy="5731240"/>
            <a:chOff x="0" y="-9525"/>
            <a:chExt cx="1812113" cy="2053947"/>
          </a:xfrm>
        </p:grpSpPr>
        <p:sp>
          <p:nvSpPr>
            <p:cNvPr id="123" name="Google Shape;123;p2"/>
            <p:cNvSpPr/>
            <p:nvPr/>
          </p:nvSpPr>
          <p:spPr>
            <a:xfrm>
              <a:off x="0" y="0"/>
              <a:ext cx="1812113" cy="2044422"/>
            </a:xfrm>
            <a:custGeom>
              <a:avLst/>
              <a:gdLst/>
              <a:ahLst/>
              <a:cxnLst/>
              <a:rect l="l" t="t" r="r" b="b"/>
              <a:pathLst>
                <a:path w="1812113" h="2044422" extrusionOk="0">
                  <a:moveTo>
                    <a:pt x="0" y="0"/>
                  </a:moveTo>
                  <a:lnTo>
                    <a:pt x="1812113" y="0"/>
                  </a:lnTo>
                  <a:lnTo>
                    <a:pt x="1812113" y="2044422"/>
                  </a:lnTo>
                  <a:lnTo>
                    <a:pt x="0" y="2044422"/>
                  </a:lnTo>
                  <a:close/>
                </a:path>
              </a:pathLst>
            </a:custGeom>
            <a:solidFill>
              <a:srgbClr val="1B3563"/>
            </a:solidFill>
            <a:ln>
              <a:noFill/>
            </a:ln>
          </p:spPr>
        </p:sp>
        <p:sp>
          <p:nvSpPr>
            <p:cNvPr id="124" name="Google Shape;124;p2"/>
            <p:cNvSpPr txBox="1"/>
            <p:nvPr/>
          </p:nvSpPr>
          <p:spPr>
            <a:xfrm>
              <a:off x="0" y="-9525"/>
              <a:ext cx="1812113" cy="2053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625296" y="4108965"/>
            <a:ext cx="5162331" cy="668322"/>
            <a:chOff x="0" y="0"/>
            <a:chExt cx="6883108" cy="891096"/>
          </a:xfrm>
        </p:grpSpPr>
        <p:grpSp>
          <p:nvGrpSpPr>
            <p:cNvPr id="126" name="Google Shape;126;p2"/>
            <p:cNvGrpSpPr/>
            <p:nvPr/>
          </p:nvGrpSpPr>
          <p:grpSpPr>
            <a:xfrm>
              <a:off x="1074553" y="156278"/>
              <a:ext cx="5808555" cy="578540"/>
              <a:chOff x="-19780" y="0"/>
              <a:chExt cx="2846029" cy="283469"/>
            </a:xfrm>
          </p:grpSpPr>
          <p:sp>
            <p:nvSpPr>
              <p:cNvPr id="127" name="Google Shape;127;p2"/>
              <p:cNvSpPr/>
              <p:nvPr/>
            </p:nvSpPr>
            <p:spPr>
              <a:xfrm>
                <a:off x="0" y="0"/>
                <a:ext cx="2826249" cy="283469"/>
              </a:xfrm>
              <a:custGeom>
                <a:avLst/>
                <a:gdLst/>
                <a:ahLst/>
                <a:cxnLst/>
                <a:rect l="l" t="t" r="r" b="b"/>
                <a:pathLst>
                  <a:path w="2826249" h="283469" extrusionOk="0">
                    <a:moveTo>
                      <a:pt x="0" y="0"/>
                    </a:moveTo>
                    <a:lnTo>
                      <a:pt x="2826249" y="0"/>
                    </a:lnTo>
                    <a:lnTo>
                      <a:pt x="2826249" y="283469"/>
                    </a:lnTo>
                    <a:lnTo>
                      <a:pt x="0" y="2834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128" name="Google Shape;128;p2"/>
              <p:cNvSpPr txBox="1"/>
              <p:nvPr/>
            </p:nvSpPr>
            <p:spPr>
              <a:xfrm>
                <a:off x="-19780" y="0"/>
                <a:ext cx="2826249" cy="283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600" b="1" i="0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Вступ</a:t>
                </a:r>
                <a:r>
                  <a:rPr lang="en-US" sz="1600" b="1" i="0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       		</a:t>
                </a:r>
                <a:r>
                  <a:rPr lang="uk-UA" sz="1000" b="1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с</a:t>
                </a:r>
                <a:r>
                  <a:rPr lang="en-US" sz="1000" b="1" i="0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.3</a:t>
                </a:r>
                <a:endParaRPr dirty="0"/>
              </a:p>
            </p:txBody>
          </p:sp>
        </p:grpSp>
        <p:grpSp>
          <p:nvGrpSpPr>
            <p:cNvPr id="129" name="Google Shape;129;p2"/>
            <p:cNvGrpSpPr/>
            <p:nvPr/>
          </p:nvGrpSpPr>
          <p:grpSpPr>
            <a:xfrm>
              <a:off x="0" y="0"/>
              <a:ext cx="951962" cy="891096"/>
              <a:chOff x="0" y="0"/>
              <a:chExt cx="208479" cy="195149"/>
            </a:xfrm>
          </p:grpSpPr>
          <p:sp>
            <p:nvSpPr>
              <p:cNvPr id="130" name="Google Shape;130;p2"/>
              <p:cNvSpPr/>
              <p:nvPr/>
            </p:nvSpPr>
            <p:spPr>
              <a:xfrm>
                <a:off x="0" y="0"/>
                <a:ext cx="208479" cy="195149"/>
              </a:xfrm>
              <a:custGeom>
                <a:avLst/>
                <a:gdLst/>
                <a:ahLst/>
                <a:cxnLst/>
                <a:rect l="l" t="t" r="r" b="b"/>
                <a:pathLst>
                  <a:path w="208479" h="195149" extrusionOk="0">
                    <a:moveTo>
                      <a:pt x="0" y="0"/>
                    </a:moveTo>
                    <a:lnTo>
                      <a:pt x="208479" y="0"/>
                    </a:lnTo>
                    <a:lnTo>
                      <a:pt x="208479" y="195149"/>
                    </a:lnTo>
                    <a:lnTo>
                      <a:pt x="0" y="195149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131" name="Google Shape;131;p2"/>
              <p:cNvSpPr txBox="1"/>
              <p:nvPr/>
            </p:nvSpPr>
            <p:spPr>
              <a:xfrm>
                <a:off x="0" y="0"/>
                <a:ext cx="208479" cy="195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" name="Google Shape;132;p2"/>
            <p:cNvGrpSpPr/>
            <p:nvPr/>
          </p:nvGrpSpPr>
          <p:grpSpPr>
            <a:xfrm>
              <a:off x="122589" y="97640"/>
              <a:ext cx="706784" cy="695817"/>
              <a:chOff x="0" y="0"/>
              <a:chExt cx="287936" cy="283469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0" y="0"/>
                <a:ext cx="287936" cy="283469"/>
              </a:xfrm>
              <a:custGeom>
                <a:avLst/>
                <a:gdLst/>
                <a:ahLst/>
                <a:cxnLst/>
                <a:rect l="l" t="t" r="r" b="b"/>
                <a:pathLst>
                  <a:path w="287936" h="283469" extrusionOk="0">
                    <a:moveTo>
                      <a:pt x="0" y="0"/>
                    </a:moveTo>
                    <a:lnTo>
                      <a:pt x="287936" y="0"/>
                    </a:lnTo>
                    <a:lnTo>
                      <a:pt x="287936" y="283469"/>
                    </a:lnTo>
                    <a:lnTo>
                      <a:pt x="0" y="2834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134" name="Google Shape;134;p2"/>
              <p:cNvSpPr txBox="1"/>
              <p:nvPr/>
            </p:nvSpPr>
            <p:spPr>
              <a:xfrm>
                <a:off x="0" y="0"/>
                <a:ext cx="287936" cy="283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800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99" b="1" i="0" u="none" strike="noStrike" cap="none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01</a:t>
                </a:r>
                <a:endParaRPr/>
              </a:p>
            </p:txBody>
          </p:sp>
        </p:grpSp>
      </p:grpSp>
      <p:grpSp>
        <p:nvGrpSpPr>
          <p:cNvPr id="135" name="Google Shape;135;p2"/>
          <p:cNvGrpSpPr/>
          <p:nvPr/>
        </p:nvGrpSpPr>
        <p:grpSpPr>
          <a:xfrm>
            <a:off x="625296" y="5195713"/>
            <a:ext cx="5162331" cy="668322"/>
            <a:chOff x="0" y="0"/>
            <a:chExt cx="6883108" cy="891096"/>
          </a:xfrm>
        </p:grpSpPr>
        <p:grpSp>
          <p:nvGrpSpPr>
            <p:cNvPr id="136" name="Google Shape;136;p2"/>
            <p:cNvGrpSpPr/>
            <p:nvPr/>
          </p:nvGrpSpPr>
          <p:grpSpPr>
            <a:xfrm>
              <a:off x="1114921" y="118543"/>
              <a:ext cx="5768187" cy="728568"/>
              <a:chOff x="-1" y="0"/>
              <a:chExt cx="2826250" cy="356978"/>
            </a:xfrm>
          </p:grpSpPr>
          <p:sp>
            <p:nvSpPr>
              <p:cNvPr id="137" name="Google Shape;137;p2"/>
              <p:cNvSpPr/>
              <p:nvPr/>
            </p:nvSpPr>
            <p:spPr>
              <a:xfrm>
                <a:off x="0" y="0"/>
                <a:ext cx="2826249" cy="329782"/>
              </a:xfrm>
              <a:custGeom>
                <a:avLst/>
                <a:gdLst/>
                <a:ahLst/>
                <a:cxnLst/>
                <a:rect l="l" t="t" r="r" b="b"/>
                <a:pathLst>
                  <a:path w="2826249" h="329782" extrusionOk="0">
                    <a:moveTo>
                      <a:pt x="0" y="0"/>
                    </a:moveTo>
                    <a:lnTo>
                      <a:pt x="2826249" y="0"/>
                    </a:lnTo>
                    <a:lnTo>
                      <a:pt x="2826249" y="329782"/>
                    </a:lnTo>
                    <a:lnTo>
                      <a:pt x="0" y="32978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138" name="Google Shape;138;p2"/>
              <p:cNvSpPr txBox="1"/>
              <p:nvPr/>
            </p:nvSpPr>
            <p:spPr>
              <a:xfrm>
                <a:off x="-1" y="8146"/>
                <a:ext cx="2632146" cy="348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600" b="1" i="0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Методи</a:t>
                </a:r>
                <a:r>
                  <a:rPr lang="en-US" sz="1600" b="1" i="0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 / </a:t>
                </a:r>
                <a:r>
                  <a:rPr lang="uk-UA" sz="1600" b="1" i="0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Напрямки для вдосконалення</a:t>
                </a:r>
                <a:r>
                  <a:rPr lang="en-US" sz="1600" b="1" i="0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 : </a:t>
                </a:r>
                <a:endParaRPr dirty="0"/>
              </a:p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600" b="0" i="1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Молодіжні працівники</a:t>
                </a:r>
                <a:r>
                  <a:rPr lang="en-US" sz="1600" b="0" i="1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		</a:t>
                </a:r>
                <a:r>
                  <a:rPr lang="uk-UA" sz="1000" b="1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с</a:t>
                </a:r>
                <a:r>
                  <a:rPr lang="en-US" sz="1000" b="1" i="0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.11</a:t>
                </a:r>
                <a:r>
                  <a:rPr lang="en-US" sz="1600" b="0" i="1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  </a:t>
                </a:r>
                <a:endParaRPr dirty="0"/>
              </a:p>
            </p:txBody>
          </p:sp>
        </p:grpSp>
        <p:grpSp>
          <p:nvGrpSpPr>
            <p:cNvPr id="139" name="Google Shape;139;p2"/>
            <p:cNvGrpSpPr/>
            <p:nvPr/>
          </p:nvGrpSpPr>
          <p:grpSpPr>
            <a:xfrm>
              <a:off x="0" y="0"/>
              <a:ext cx="951962" cy="891096"/>
              <a:chOff x="0" y="0"/>
              <a:chExt cx="208479" cy="195149"/>
            </a:xfrm>
          </p:grpSpPr>
          <p:sp>
            <p:nvSpPr>
              <p:cNvPr id="140" name="Google Shape;140;p2"/>
              <p:cNvSpPr/>
              <p:nvPr/>
            </p:nvSpPr>
            <p:spPr>
              <a:xfrm>
                <a:off x="0" y="0"/>
                <a:ext cx="208479" cy="195149"/>
              </a:xfrm>
              <a:custGeom>
                <a:avLst/>
                <a:gdLst/>
                <a:ahLst/>
                <a:cxnLst/>
                <a:rect l="l" t="t" r="r" b="b"/>
                <a:pathLst>
                  <a:path w="208479" h="195149" extrusionOk="0">
                    <a:moveTo>
                      <a:pt x="0" y="0"/>
                    </a:moveTo>
                    <a:lnTo>
                      <a:pt x="208479" y="0"/>
                    </a:lnTo>
                    <a:lnTo>
                      <a:pt x="208479" y="195149"/>
                    </a:lnTo>
                    <a:lnTo>
                      <a:pt x="0" y="195149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141" name="Google Shape;141;p2"/>
              <p:cNvSpPr txBox="1"/>
              <p:nvPr/>
            </p:nvSpPr>
            <p:spPr>
              <a:xfrm>
                <a:off x="0" y="0"/>
                <a:ext cx="208479" cy="195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" name="Google Shape;142;p2"/>
            <p:cNvGrpSpPr/>
            <p:nvPr/>
          </p:nvGrpSpPr>
          <p:grpSpPr>
            <a:xfrm>
              <a:off x="122589" y="97640"/>
              <a:ext cx="706784" cy="695817"/>
              <a:chOff x="0" y="0"/>
              <a:chExt cx="287936" cy="283469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0" y="0"/>
                <a:ext cx="287936" cy="283469"/>
              </a:xfrm>
              <a:custGeom>
                <a:avLst/>
                <a:gdLst/>
                <a:ahLst/>
                <a:cxnLst/>
                <a:rect l="l" t="t" r="r" b="b"/>
                <a:pathLst>
                  <a:path w="287936" h="283469" extrusionOk="0">
                    <a:moveTo>
                      <a:pt x="0" y="0"/>
                    </a:moveTo>
                    <a:lnTo>
                      <a:pt x="287936" y="0"/>
                    </a:lnTo>
                    <a:lnTo>
                      <a:pt x="287936" y="283469"/>
                    </a:lnTo>
                    <a:lnTo>
                      <a:pt x="0" y="2834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144" name="Google Shape;144;p2"/>
              <p:cNvSpPr txBox="1"/>
              <p:nvPr/>
            </p:nvSpPr>
            <p:spPr>
              <a:xfrm>
                <a:off x="0" y="0"/>
                <a:ext cx="287936" cy="283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800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99" b="1" i="0" u="none" strike="noStrike" cap="none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02</a:t>
                </a:r>
                <a:endParaRPr/>
              </a:p>
            </p:txBody>
          </p:sp>
        </p:grpSp>
      </p:grpSp>
      <p:grpSp>
        <p:nvGrpSpPr>
          <p:cNvPr id="145" name="Google Shape;145;p2"/>
          <p:cNvGrpSpPr/>
          <p:nvPr/>
        </p:nvGrpSpPr>
        <p:grpSpPr>
          <a:xfrm>
            <a:off x="625296" y="6291712"/>
            <a:ext cx="5162331" cy="668322"/>
            <a:chOff x="0" y="0"/>
            <a:chExt cx="6883108" cy="891096"/>
          </a:xfrm>
        </p:grpSpPr>
        <p:grpSp>
          <p:nvGrpSpPr>
            <p:cNvPr id="146" name="Google Shape;146;p2"/>
            <p:cNvGrpSpPr/>
            <p:nvPr/>
          </p:nvGrpSpPr>
          <p:grpSpPr>
            <a:xfrm>
              <a:off x="1114921" y="117827"/>
              <a:ext cx="5768187" cy="711943"/>
              <a:chOff x="-1" y="-351"/>
              <a:chExt cx="2826250" cy="348832"/>
            </a:xfrm>
          </p:grpSpPr>
          <p:sp>
            <p:nvSpPr>
              <p:cNvPr id="147" name="Google Shape;147;p2"/>
              <p:cNvSpPr/>
              <p:nvPr/>
            </p:nvSpPr>
            <p:spPr>
              <a:xfrm>
                <a:off x="0" y="0"/>
                <a:ext cx="2826249" cy="329782"/>
              </a:xfrm>
              <a:custGeom>
                <a:avLst/>
                <a:gdLst/>
                <a:ahLst/>
                <a:cxnLst/>
                <a:rect l="l" t="t" r="r" b="b"/>
                <a:pathLst>
                  <a:path w="2826249" h="329782" extrusionOk="0">
                    <a:moveTo>
                      <a:pt x="0" y="0"/>
                    </a:moveTo>
                    <a:lnTo>
                      <a:pt x="2826249" y="0"/>
                    </a:lnTo>
                    <a:lnTo>
                      <a:pt x="2826249" y="329782"/>
                    </a:lnTo>
                    <a:lnTo>
                      <a:pt x="0" y="32978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148" name="Google Shape;148;p2"/>
              <p:cNvSpPr txBox="1"/>
              <p:nvPr/>
            </p:nvSpPr>
            <p:spPr>
              <a:xfrm>
                <a:off x="-1" y="-351"/>
                <a:ext cx="2632146" cy="348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uk-UA" sz="1600" b="1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Методи</a:t>
                </a:r>
                <a:r>
                  <a:rPr lang="en-US" sz="1600" b="1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 / </a:t>
                </a:r>
                <a:r>
                  <a:rPr lang="uk-UA" sz="1600" b="1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Напрямки для вдосконалення</a:t>
                </a:r>
                <a:r>
                  <a:rPr lang="en-US" sz="1600" b="1" i="0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 : </a:t>
                </a:r>
                <a:endParaRPr dirty="0"/>
              </a:p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600" b="0" i="1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Зацікавлені сторони у сфері музики</a:t>
                </a:r>
                <a:r>
                  <a:rPr lang="en-US" sz="1600" b="0" i="1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	</a:t>
                </a:r>
                <a:r>
                  <a:rPr lang="uk-UA" sz="1000" b="1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с</a:t>
                </a:r>
                <a:r>
                  <a:rPr lang="en-US" sz="1000" b="1" i="0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.18</a:t>
                </a:r>
                <a:endParaRPr sz="1600" b="0" i="1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149" name="Google Shape;149;p2"/>
            <p:cNvGrpSpPr/>
            <p:nvPr/>
          </p:nvGrpSpPr>
          <p:grpSpPr>
            <a:xfrm>
              <a:off x="0" y="0"/>
              <a:ext cx="951962" cy="891096"/>
              <a:chOff x="0" y="0"/>
              <a:chExt cx="208479" cy="195149"/>
            </a:xfrm>
          </p:grpSpPr>
          <p:sp>
            <p:nvSpPr>
              <p:cNvPr id="150" name="Google Shape;150;p2"/>
              <p:cNvSpPr/>
              <p:nvPr/>
            </p:nvSpPr>
            <p:spPr>
              <a:xfrm>
                <a:off x="0" y="0"/>
                <a:ext cx="208479" cy="195149"/>
              </a:xfrm>
              <a:custGeom>
                <a:avLst/>
                <a:gdLst/>
                <a:ahLst/>
                <a:cxnLst/>
                <a:rect l="l" t="t" r="r" b="b"/>
                <a:pathLst>
                  <a:path w="208479" h="195149" extrusionOk="0">
                    <a:moveTo>
                      <a:pt x="0" y="0"/>
                    </a:moveTo>
                    <a:lnTo>
                      <a:pt x="208479" y="0"/>
                    </a:lnTo>
                    <a:lnTo>
                      <a:pt x="208479" y="195149"/>
                    </a:lnTo>
                    <a:lnTo>
                      <a:pt x="0" y="195149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151" name="Google Shape;151;p2"/>
              <p:cNvSpPr txBox="1"/>
              <p:nvPr/>
            </p:nvSpPr>
            <p:spPr>
              <a:xfrm>
                <a:off x="0" y="0"/>
                <a:ext cx="208479" cy="195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122589" y="97640"/>
              <a:ext cx="706784" cy="695817"/>
              <a:chOff x="0" y="0"/>
              <a:chExt cx="287936" cy="283469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0" y="0"/>
                <a:ext cx="287936" cy="283469"/>
              </a:xfrm>
              <a:custGeom>
                <a:avLst/>
                <a:gdLst/>
                <a:ahLst/>
                <a:cxnLst/>
                <a:rect l="l" t="t" r="r" b="b"/>
                <a:pathLst>
                  <a:path w="287936" h="283469" extrusionOk="0">
                    <a:moveTo>
                      <a:pt x="0" y="0"/>
                    </a:moveTo>
                    <a:lnTo>
                      <a:pt x="287936" y="0"/>
                    </a:lnTo>
                    <a:lnTo>
                      <a:pt x="287936" y="283469"/>
                    </a:lnTo>
                    <a:lnTo>
                      <a:pt x="0" y="2834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154" name="Google Shape;154;p2"/>
              <p:cNvSpPr txBox="1"/>
              <p:nvPr/>
            </p:nvSpPr>
            <p:spPr>
              <a:xfrm>
                <a:off x="0" y="0"/>
                <a:ext cx="287936" cy="283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800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99" b="1" i="0" u="none" strike="noStrike" cap="none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03</a:t>
                </a:r>
                <a:endParaRPr/>
              </a:p>
            </p:txBody>
          </p:sp>
        </p:grpSp>
      </p:grpSp>
      <p:grpSp>
        <p:nvGrpSpPr>
          <p:cNvPr id="155" name="Google Shape;155;p2"/>
          <p:cNvGrpSpPr/>
          <p:nvPr/>
        </p:nvGrpSpPr>
        <p:grpSpPr>
          <a:xfrm>
            <a:off x="625296" y="7387712"/>
            <a:ext cx="5162331" cy="668322"/>
            <a:chOff x="0" y="0"/>
            <a:chExt cx="6883108" cy="891096"/>
          </a:xfrm>
        </p:grpSpPr>
        <p:grpSp>
          <p:nvGrpSpPr>
            <p:cNvPr id="156" name="Google Shape;156;p2"/>
            <p:cNvGrpSpPr/>
            <p:nvPr/>
          </p:nvGrpSpPr>
          <p:grpSpPr>
            <a:xfrm>
              <a:off x="1114921" y="118543"/>
              <a:ext cx="5768187" cy="672699"/>
              <a:chOff x="-1" y="0"/>
              <a:chExt cx="2826250" cy="329604"/>
            </a:xfrm>
          </p:grpSpPr>
          <p:sp>
            <p:nvSpPr>
              <p:cNvPr id="157" name="Google Shape;157;p2"/>
              <p:cNvSpPr/>
              <p:nvPr/>
            </p:nvSpPr>
            <p:spPr>
              <a:xfrm>
                <a:off x="0" y="0"/>
                <a:ext cx="2826249" cy="320447"/>
              </a:xfrm>
              <a:custGeom>
                <a:avLst/>
                <a:gdLst/>
                <a:ahLst/>
                <a:cxnLst/>
                <a:rect l="l" t="t" r="r" b="b"/>
                <a:pathLst>
                  <a:path w="2826249" h="320447" extrusionOk="0">
                    <a:moveTo>
                      <a:pt x="0" y="0"/>
                    </a:moveTo>
                    <a:lnTo>
                      <a:pt x="2826249" y="0"/>
                    </a:lnTo>
                    <a:lnTo>
                      <a:pt x="2826249" y="320447"/>
                    </a:lnTo>
                    <a:lnTo>
                      <a:pt x="0" y="32044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158" name="Google Shape;158;p2"/>
              <p:cNvSpPr txBox="1"/>
              <p:nvPr/>
            </p:nvSpPr>
            <p:spPr>
              <a:xfrm>
                <a:off x="-1" y="9157"/>
                <a:ext cx="2632146" cy="3204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lvl="0">
                  <a:lnSpc>
                    <a:spcPct val="108000"/>
                  </a:lnSpc>
                </a:pPr>
                <a:r>
                  <a:rPr lang="uk-UA" sz="1600" b="1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Методи</a:t>
                </a:r>
                <a:r>
                  <a:rPr lang="en-US" sz="1600" b="1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 / </a:t>
                </a:r>
                <a:r>
                  <a:rPr lang="uk-UA" sz="1600" b="1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Напрямки для вдосконалення</a:t>
                </a:r>
                <a:r>
                  <a:rPr lang="en-US" sz="1600" b="1" i="0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 : </a:t>
                </a:r>
                <a:r>
                  <a:rPr lang="uk-UA" sz="1600" i="1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З</a:t>
                </a:r>
                <a:r>
                  <a:rPr lang="uk-UA" sz="1600" b="0" i="1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ацікавлені сторони у сфері </a:t>
                </a:r>
                <a:r>
                  <a:rPr lang="uk-UA" sz="1600" b="0" i="1" u="none" strike="noStrike" cap="none" dirty="0" err="1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миротворчості</a:t>
                </a:r>
                <a:r>
                  <a:rPr lang="en-US" sz="1600" b="0" i="1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	</a:t>
                </a:r>
                <a:r>
                  <a:rPr lang="en-US" sz="1000" b="1" i="0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uk-UA" sz="1000" b="1" i="0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с</a:t>
                </a:r>
                <a:r>
                  <a:rPr lang="en-US" sz="1000" b="1" i="0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.24</a:t>
                </a:r>
                <a:endParaRPr sz="1600" b="0" i="1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159" name="Google Shape;159;p2"/>
            <p:cNvGrpSpPr/>
            <p:nvPr/>
          </p:nvGrpSpPr>
          <p:grpSpPr>
            <a:xfrm>
              <a:off x="0" y="0"/>
              <a:ext cx="951962" cy="891096"/>
              <a:chOff x="0" y="0"/>
              <a:chExt cx="208479" cy="195149"/>
            </a:xfrm>
          </p:grpSpPr>
          <p:sp>
            <p:nvSpPr>
              <p:cNvPr id="160" name="Google Shape;160;p2"/>
              <p:cNvSpPr/>
              <p:nvPr/>
            </p:nvSpPr>
            <p:spPr>
              <a:xfrm>
                <a:off x="0" y="0"/>
                <a:ext cx="208479" cy="195149"/>
              </a:xfrm>
              <a:custGeom>
                <a:avLst/>
                <a:gdLst/>
                <a:ahLst/>
                <a:cxnLst/>
                <a:rect l="l" t="t" r="r" b="b"/>
                <a:pathLst>
                  <a:path w="208479" h="195149" extrusionOk="0">
                    <a:moveTo>
                      <a:pt x="0" y="0"/>
                    </a:moveTo>
                    <a:lnTo>
                      <a:pt x="208479" y="0"/>
                    </a:lnTo>
                    <a:lnTo>
                      <a:pt x="208479" y="195149"/>
                    </a:lnTo>
                    <a:lnTo>
                      <a:pt x="0" y="195149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161" name="Google Shape;161;p2"/>
              <p:cNvSpPr txBox="1"/>
              <p:nvPr/>
            </p:nvSpPr>
            <p:spPr>
              <a:xfrm>
                <a:off x="0" y="0"/>
                <a:ext cx="208479" cy="195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" name="Google Shape;162;p2"/>
            <p:cNvGrpSpPr/>
            <p:nvPr/>
          </p:nvGrpSpPr>
          <p:grpSpPr>
            <a:xfrm>
              <a:off x="122589" y="97640"/>
              <a:ext cx="706784" cy="695817"/>
              <a:chOff x="0" y="0"/>
              <a:chExt cx="287936" cy="283469"/>
            </a:xfrm>
          </p:grpSpPr>
          <p:sp>
            <p:nvSpPr>
              <p:cNvPr id="163" name="Google Shape;163;p2"/>
              <p:cNvSpPr/>
              <p:nvPr/>
            </p:nvSpPr>
            <p:spPr>
              <a:xfrm>
                <a:off x="0" y="0"/>
                <a:ext cx="287936" cy="283469"/>
              </a:xfrm>
              <a:custGeom>
                <a:avLst/>
                <a:gdLst/>
                <a:ahLst/>
                <a:cxnLst/>
                <a:rect l="l" t="t" r="r" b="b"/>
                <a:pathLst>
                  <a:path w="287936" h="283469" extrusionOk="0">
                    <a:moveTo>
                      <a:pt x="0" y="0"/>
                    </a:moveTo>
                    <a:lnTo>
                      <a:pt x="287936" y="0"/>
                    </a:lnTo>
                    <a:lnTo>
                      <a:pt x="287936" y="283469"/>
                    </a:lnTo>
                    <a:lnTo>
                      <a:pt x="0" y="2834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164" name="Google Shape;164;p2"/>
              <p:cNvSpPr txBox="1"/>
              <p:nvPr/>
            </p:nvSpPr>
            <p:spPr>
              <a:xfrm>
                <a:off x="0" y="0"/>
                <a:ext cx="287936" cy="283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800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99" b="1" i="0" u="none" strike="noStrike" cap="none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04</a:t>
                </a:r>
                <a:endParaRPr/>
              </a:p>
            </p:txBody>
          </p:sp>
        </p:grpSp>
      </p:grpSp>
      <p:grpSp>
        <p:nvGrpSpPr>
          <p:cNvPr id="165" name="Google Shape;165;p2"/>
          <p:cNvGrpSpPr/>
          <p:nvPr/>
        </p:nvGrpSpPr>
        <p:grpSpPr>
          <a:xfrm>
            <a:off x="625296" y="8483711"/>
            <a:ext cx="5162331" cy="668322"/>
            <a:chOff x="0" y="0"/>
            <a:chExt cx="6883108" cy="891096"/>
          </a:xfrm>
        </p:grpSpPr>
        <p:grpSp>
          <p:nvGrpSpPr>
            <p:cNvPr id="166" name="Google Shape;166;p2"/>
            <p:cNvGrpSpPr/>
            <p:nvPr/>
          </p:nvGrpSpPr>
          <p:grpSpPr>
            <a:xfrm>
              <a:off x="1114923" y="118543"/>
              <a:ext cx="5768185" cy="654010"/>
              <a:chOff x="0" y="0"/>
              <a:chExt cx="2826249" cy="320447"/>
            </a:xfrm>
          </p:grpSpPr>
          <p:sp>
            <p:nvSpPr>
              <p:cNvPr id="167" name="Google Shape;167;p2"/>
              <p:cNvSpPr/>
              <p:nvPr/>
            </p:nvSpPr>
            <p:spPr>
              <a:xfrm>
                <a:off x="0" y="0"/>
                <a:ext cx="2826249" cy="320447"/>
              </a:xfrm>
              <a:custGeom>
                <a:avLst/>
                <a:gdLst/>
                <a:ahLst/>
                <a:cxnLst/>
                <a:rect l="l" t="t" r="r" b="b"/>
                <a:pathLst>
                  <a:path w="2826249" h="320447" extrusionOk="0">
                    <a:moveTo>
                      <a:pt x="0" y="0"/>
                    </a:moveTo>
                    <a:lnTo>
                      <a:pt x="2826249" y="0"/>
                    </a:lnTo>
                    <a:lnTo>
                      <a:pt x="2826249" y="320447"/>
                    </a:lnTo>
                    <a:lnTo>
                      <a:pt x="0" y="32044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168" name="Google Shape;168;p2"/>
              <p:cNvSpPr txBox="1"/>
              <p:nvPr/>
            </p:nvSpPr>
            <p:spPr>
              <a:xfrm>
                <a:off x="0" y="0"/>
                <a:ext cx="2572082" cy="3204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lvl="0">
                  <a:lnSpc>
                    <a:spcPct val="108000"/>
                  </a:lnSpc>
                </a:pPr>
                <a:r>
                  <a:rPr lang="en-US" sz="1600" b="1" dirty="0" err="1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Методи</a:t>
                </a:r>
                <a:r>
                  <a:rPr lang="en-US" sz="1600" b="1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 / </a:t>
                </a:r>
                <a:r>
                  <a:rPr lang="en-US" sz="1600" b="1" dirty="0" err="1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Напрямки</a:t>
                </a:r>
                <a:r>
                  <a:rPr lang="en-US" sz="1600" b="1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US" sz="1600" b="1" dirty="0" err="1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для</a:t>
                </a:r>
                <a:r>
                  <a:rPr lang="en-US" sz="1600" b="1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-US" sz="1600" b="1" dirty="0" err="1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вдосконалення</a:t>
                </a:r>
                <a:r>
                  <a:rPr lang="en-US" sz="1600" b="1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 : </a:t>
                </a:r>
                <a:endParaRPr dirty="0"/>
              </a:p>
              <a:p>
                <a:pPr marL="0" marR="0" lvl="0" indent="0" algn="l" rtl="0">
                  <a:lnSpc>
                    <a:spcPct val="10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600" i="1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Молодь</a:t>
                </a:r>
                <a:r>
                  <a:rPr lang="en-US" sz="1600" b="0" i="1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		</a:t>
                </a:r>
                <a:r>
                  <a:rPr lang="en-US" sz="1000" b="1" i="0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uk-UA" sz="1000" b="1" i="0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с</a:t>
                </a:r>
                <a:r>
                  <a:rPr lang="en-US" sz="1000" b="1" i="0" u="none" strike="noStrike" cap="none" dirty="0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.29</a:t>
                </a:r>
                <a:endParaRPr sz="1600" b="0" i="1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169" name="Google Shape;169;p2"/>
            <p:cNvGrpSpPr/>
            <p:nvPr/>
          </p:nvGrpSpPr>
          <p:grpSpPr>
            <a:xfrm>
              <a:off x="0" y="0"/>
              <a:ext cx="951962" cy="891096"/>
              <a:chOff x="0" y="0"/>
              <a:chExt cx="208479" cy="195149"/>
            </a:xfrm>
          </p:grpSpPr>
          <p:sp>
            <p:nvSpPr>
              <p:cNvPr id="170" name="Google Shape;170;p2"/>
              <p:cNvSpPr/>
              <p:nvPr/>
            </p:nvSpPr>
            <p:spPr>
              <a:xfrm>
                <a:off x="0" y="0"/>
                <a:ext cx="208479" cy="195149"/>
              </a:xfrm>
              <a:custGeom>
                <a:avLst/>
                <a:gdLst/>
                <a:ahLst/>
                <a:cxnLst/>
                <a:rect l="l" t="t" r="r" b="b"/>
                <a:pathLst>
                  <a:path w="208479" h="195149" extrusionOk="0">
                    <a:moveTo>
                      <a:pt x="0" y="0"/>
                    </a:moveTo>
                    <a:lnTo>
                      <a:pt x="208479" y="0"/>
                    </a:lnTo>
                    <a:lnTo>
                      <a:pt x="208479" y="195149"/>
                    </a:lnTo>
                    <a:lnTo>
                      <a:pt x="0" y="195149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171" name="Google Shape;171;p2"/>
              <p:cNvSpPr txBox="1"/>
              <p:nvPr/>
            </p:nvSpPr>
            <p:spPr>
              <a:xfrm>
                <a:off x="0" y="0"/>
                <a:ext cx="208479" cy="195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2"/>
            <p:cNvGrpSpPr/>
            <p:nvPr/>
          </p:nvGrpSpPr>
          <p:grpSpPr>
            <a:xfrm>
              <a:off x="122589" y="97640"/>
              <a:ext cx="706784" cy="695817"/>
              <a:chOff x="0" y="0"/>
              <a:chExt cx="287936" cy="283469"/>
            </a:xfrm>
          </p:grpSpPr>
          <p:sp>
            <p:nvSpPr>
              <p:cNvPr id="173" name="Google Shape;173;p2"/>
              <p:cNvSpPr/>
              <p:nvPr/>
            </p:nvSpPr>
            <p:spPr>
              <a:xfrm>
                <a:off x="0" y="0"/>
                <a:ext cx="287936" cy="283469"/>
              </a:xfrm>
              <a:custGeom>
                <a:avLst/>
                <a:gdLst/>
                <a:ahLst/>
                <a:cxnLst/>
                <a:rect l="l" t="t" r="r" b="b"/>
                <a:pathLst>
                  <a:path w="287936" h="283469" extrusionOk="0">
                    <a:moveTo>
                      <a:pt x="0" y="0"/>
                    </a:moveTo>
                    <a:lnTo>
                      <a:pt x="287936" y="0"/>
                    </a:lnTo>
                    <a:lnTo>
                      <a:pt x="287936" y="283469"/>
                    </a:lnTo>
                    <a:lnTo>
                      <a:pt x="0" y="28346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174" name="Google Shape;174;p2"/>
              <p:cNvSpPr txBox="1"/>
              <p:nvPr/>
            </p:nvSpPr>
            <p:spPr>
              <a:xfrm>
                <a:off x="0" y="0"/>
                <a:ext cx="287936" cy="283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800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99" b="1" i="0" u="none" strike="noStrike" cap="none">
                    <a:solidFill>
                      <a:srgbClr val="FFFFFF"/>
                    </a:solidFill>
                    <a:latin typeface="Ubuntu"/>
                    <a:ea typeface="Ubuntu"/>
                    <a:cs typeface="Ubuntu"/>
                    <a:sym typeface="Ubuntu"/>
                  </a:rPr>
                  <a:t>05</a:t>
                </a:r>
                <a:endParaRPr/>
              </a:p>
            </p:txBody>
          </p:sp>
        </p:grpSp>
      </p:grpSp>
      <p:sp>
        <p:nvSpPr>
          <p:cNvPr id="175" name="Google Shape;175;p2"/>
          <p:cNvSpPr txBox="1">
            <a:spLocks noGrp="1"/>
          </p:cNvSpPr>
          <p:nvPr>
            <p:ph type="sldNum" idx="12"/>
          </p:nvPr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20"/>
          <p:cNvGrpSpPr/>
          <p:nvPr/>
        </p:nvGrpSpPr>
        <p:grpSpPr>
          <a:xfrm>
            <a:off x="7395737" y="7200205"/>
            <a:ext cx="145724" cy="3343823"/>
            <a:chOff x="0" y="-662498"/>
            <a:chExt cx="194300" cy="4458430"/>
          </a:xfrm>
        </p:grpSpPr>
        <p:sp>
          <p:nvSpPr>
            <p:cNvPr id="660" name="Google Shape;660;p20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661" name="Google Shape;661;p20"/>
            <p:cNvSpPr txBox="1"/>
            <p:nvPr/>
          </p:nvSpPr>
          <p:spPr>
            <a:xfrm rot="16200000">
              <a:off x="-2012690" y="1367433"/>
              <a:ext cx="4236922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665" name="Google Shape;665;p20"/>
          <p:cNvGrpSpPr/>
          <p:nvPr/>
        </p:nvGrpSpPr>
        <p:grpSpPr>
          <a:xfrm>
            <a:off x="305138" y="476591"/>
            <a:ext cx="6839013" cy="558818"/>
            <a:chOff x="0" y="0"/>
            <a:chExt cx="9118685" cy="745090"/>
          </a:xfrm>
        </p:grpSpPr>
        <p:grpSp>
          <p:nvGrpSpPr>
            <p:cNvPr id="666" name="Google Shape;666;p20"/>
            <p:cNvGrpSpPr/>
            <p:nvPr/>
          </p:nvGrpSpPr>
          <p:grpSpPr>
            <a:xfrm>
              <a:off x="0" y="0"/>
              <a:ext cx="9118685" cy="745090"/>
              <a:chOff x="0" y="0"/>
              <a:chExt cx="2217200" cy="181168"/>
            </a:xfrm>
          </p:grpSpPr>
          <p:sp>
            <p:nvSpPr>
              <p:cNvPr id="667" name="Google Shape;667;p20"/>
              <p:cNvSpPr/>
              <p:nvPr/>
            </p:nvSpPr>
            <p:spPr>
              <a:xfrm>
                <a:off x="0" y="0"/>
                <a:ext cx="2217200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2217200" h="181168" extrusionOk="0">
                    <a:moveTo>
                      <a:pt x="0" y="0"/>
                    </a:moveTo>
                    <a:lnTo>
                      <a:pt x="2217200" y="0"/>
                    </a:lnTo>
                    <a:lnTo>
                      <a:pt x="2217200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668" name="Google Shape;668;p20"/>
              <p:cNvSpPr txBox="1"/>
              <p:nvPr/>
            </p:nvSpPr>
            <p:spPr>
              <a:xfrm>
                <a:off x="0" y="0"/>
                <a:ext cx="2217200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9" name="Google Shape;669;p20"/>
            <p:cNvSpPr txBox="1"/>
            <p:nvPr/>
          </p:nvSpPr>
          <p:spPr>
            <a:xfrm>
              <a:off x="713295" y="111849"/>
              <a:ext cx="7617456" cy="5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00"/>
                </a:lnSpc>
              </a:pPr>
              <a:r>
                <a:rPr lang="ru-RU" sz="2400" b="1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ПІДТРИМКА ТА МІСЦЕВІ ГРОМАДИ</a:t>
              </a:r>
              <a:endParaRPr lang="ru-RU" sz="2400" dirty="0"/>
            </a:p>
          </p:txBody>
        </p:sp>
      </p:grpSp>
      <p:sp>
        <p:nvSpPr>
          <p:cNvPr id="670" name="Google Shape;670;p20"/>
          <p:cNvSpPr txBox="1"/>
          <p:nvPr/>
        </p:nvSpPr>
        <p:spPr>
          <a:xfrm>
            <a:off x="303388" y="1374890"/>
            <a:ext cx="6949723" cy="159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наставництво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молодим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необхідні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рекомендації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ресурси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розвитку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їхніх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навичок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розуміння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ролі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адвокації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внесення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значного вкладу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Наставництво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молодим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зрозуміти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як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свою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адвокації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справедливості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Прищеплюючи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цінності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ранньому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етапі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наставники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сформувати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покоління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митців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відданих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позитивним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однією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величезною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перевагою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наставництва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те,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наставники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познайомити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із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мережами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професіоналів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організаціями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партнерами у сферах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671" name="Google Shape;671;p20"/>
          <p:cNvSpPr txBox="1"/>
          <p:nvPr/>
        </p:nvSpPr>
        <p:spPr>
          <a:xfrm>
            <a:off x="303388" y="3211451"/>
            <a:ext cx="6949723" cy="13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проекти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об'єднують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жителів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організації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проблем,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зміцнення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єдності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позитивним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Інтегруючи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сторони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значущий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впливовий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досягненню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ширшої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мети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Участь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громадських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проектах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жителям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брати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активну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участь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проблем, 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цьому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платформи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висловлення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думок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поглядів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через свою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672" name="Google Shape;672;p20"/>
          <p:cNvSpPr txBox="1"/>
          <p:nvPr/>
        </p:nvSpPr>
        <p:spPr>
          <a:xfrm>
            <a:off x="303387" y="5010172"/>
            <a:ext cx="6949723" cy="159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Беручи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участь у таких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проєктах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розвинути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таланти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Йдеться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артистами,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прагнуть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ситуацію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краще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саме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там, де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живуть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найнижчому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рівні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об'єднати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людей,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спровокувати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розмови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відчуття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приналежності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розширення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можливостей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рухи,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забезпечити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залишалася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потужним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позитивних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з'єднуючи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людей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особистому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рівні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справді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змінюючи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99" b="0" i="0" u="none" strike="noStrike" cap="none" dirty="0">
              <a:solidFill>
                <a:srgbClr val="1B35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3" name="Google Shape;673;p20"/>
          <p:cNvSpPr txBox="1"/>
          <p:nvPr/>
        </p:nvSpPr>
        <p:spPr>
          <a:xfrm>
            <a:off x="303387" y="6801989"/>
            <a:ext cx="6949723" cy="13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терапія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цінну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громадам,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постраждали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задовольняючи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емоційні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психологічні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потреби,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зв'язкам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одужанню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стійкості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Ретельно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чуйно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впроваджуючи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терапії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сторони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ширшим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людей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їхньому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одужанні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зростанні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терапія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людям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невербальний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засіб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вираження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складних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а участь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терапії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полегшити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симптоми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травми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стресу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674" name="Google Shape;674;p20"/>
          <p:cNvSpPr txBox="1"/>
          <p:nvPr/>
        </p:nvSpPr>
        <p:spPr>
          <a:xfrm>
            <a:off x="249782" y="8519747"/>
            <a:ext cx="6949723" cy="179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Обмін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ресурсами –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потужний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спосіб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за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доступ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студій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ресурсів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громадські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групи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працюють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благо миру.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Обмін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ресурсами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зробити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доступною для тих,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хто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виконувати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Такий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вид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кількості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людей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брати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участь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діяльності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через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розвитку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почуття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спільноти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Відкриваючи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ресурси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створюють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появи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нових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голосів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ідей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призвести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інноваційних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підходів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взаєморозумінню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675" name="Google Shape;675;p20"/>
          <p:cNvSpPr txBox="1"/>
          <p:nvPr/>
        </p:nvSpPr>
        <p:spPr>
          <a:xfrm>
            <a:off x="305138" y="1109112"/>
            <a:ext cx="400805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Наставництво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молодих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музикантів</a:t>
            </a:r>
            <a:endParaRPr lang="ru-RU" sz="1600" dirty="0"/>
          </a:p>
        </p:txBody>
      </p:sp>
      <p:sp>
        <p:nvSpPr>
          <p:cNvPr id="676" name="Google Shape;676;p20"/>
          <p:cNvSpPr txBox="1"/>
          <p:nvPr/>
        </p:nvSpPr>
        <p:spPr>
          <a:xfrm>
            <a:off x="305138" y="2969870"/>
            <a:ext cx="4581936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Участь у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громадських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проектах</a:t>
            </a:r>
            <a:endParaRPr lang="ru-RU" sz="1600" dirty="0"/>
          </a:p>
        </p:txBody>
      </p:sp>
      <p:sp>
        <p:nvSpPr>
          <p:cNvPr id="677" name="Google Shape;677;p20"/>
          <p:cNvSpPr txBox="1"/>
          <p:nvPr/>
        </p:nvSpPr>
        <p:spPr>
          <a:xfrm>
            <a:off x="303387" y="6460704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Музична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терапія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громад,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постраждали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конфлікту</a:t>
            </a:r>
            <a:endParaRPr lang="ru-RU" sz="1600" dirty="0"/>
          </a:p>
        </p:txBody>
      </p:sp>
      <p:sp>
        <p:nvSpPr>
          <p:cNvPr id="678" name="Google Shape;678;p20"/>
          <p:cNvSpPr txBox="1"/>
          <p:nvPr/>
        </p:nvSpPr>
        <p:spPr>
          <a:xfrm>
            <a:off x="303387" y="8201354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Обмін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ресурсами</a:t>
            </a:r>
            <a:endParaRPr lang="ru-RU" sz="1600" dirty="0"/>
          </a:p>
        </p:txBody>
      </p:sp>
      <p:sp>
        <p:nvSpPr>
          <p:cNvPr id="679" name="Google Shape;679;p20"/>
          <p:cNvSpPr txBox="1"/>
          <p:nvPr/>
        </p:nvSpPr>
        <p:spPr>
          <a:xfrm>
            <a:off x="249782" y="4710802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Заохочення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музичних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рухів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низовому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рівні</a:t>
            </a:r>
            <a:endParaRPr lang="ru-RU" sz="1600" dirty="0"/>
          </a:p>
        </p:txBody>
      </p:sp>
      <p:sp>
        <p:nvSpPr>
          <p:cNvPr id="680" name="Google Shape;68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681" name="Google Shape;681;p20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oogle Shape;686;p21"/>
          <p:cNvGrpSpPr/>
          <p:nvPr/>
        </p:nvGrpSpPr>
        <p:grpSpPr>
          <a:xfrm>
            <a:off x="7395738" y="7142203"/>
            <a:ext cx="163768" cy="3401825"/>
            <a:chOff x="0" y="-739833"/>
            <a:chExt cx="218359" cy="4535765"/>
          </a:xfrm>
        </p:grpSpPr>
        <p:sp>
          <p:nvSpPr>
            <p:cNvPr id="687" name="Google Shape;687;p21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688" name="Google Shape;688;p21"/>
            <p:cNvSpPr txBox="1"/>
            <p:nvPr/>
          </p:nvSpPr>
          <p:spPr>
            <a:xfrm rot="16200000">
              <a:off x="-2027298" y="1328765"/>
              <a:ext cx="4314255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692" name="Google Shape;692;p21"/>
          <p:cNvGrpSpPr/>
          <p:nvPr/>
        </p:nvGrpSpPr>
        <p:grpSpPr>
          <a:xfrm>
            <a:off x="303388" y="599235"/>
            <a:ext cx="6603793" cy="558818"/>
            <a:chOff x="0" y="0"/>
            <a:chExt cx="8805058" cy="745090"/>
          </a:xfrm>
        </p:grpSpPr>
        <p:grpSp>
          <p:nvGrpSpPr>
            <p:cNvPr id="693" name="Google Shape;693;p21"/>
            <p:cNvGrpSpPr/>
            <p:nvPr/>
          </p:nvGrpSpPr>
          <p:grpSpPr>
            <a:xfrm>
              <a:off x="0" y="0"/>
              <a:ext cx="8513407" cy="745090"/>
              <a:chOff x="0" y="0"/>
              <a:chExt cx="2070027" cy="181168"/>
            </a:xfrm>
          </p:grpSpPr>
          <p:sp>
            <p:nvSpPr>
              <p:cNvPr id="694" name="Google Shape;694;p21"/>
              <p:cNvSpPr/>
              <p:nvPr/>
            </p:nvSpPr>
            <p:spPr>
              <a:xfrm>
                <a:off x="0" y="0"/>
                <a:ext cx="2070027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2070027" h="181168" extrusionOk="0">
                    <a:moveTo>
                      <a:pt x="0" y="0"/>
                    </a:moveTo>
                    <a:lnTo>
                      <a:pt x="2070027" y="0"/>
                    </a:lnTo>
                    <a:lnTo>
                      <a:pt x="2070027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695" name="Google Shape;695;p21"/>
              <p:cNvSpPr txBox="1"/>
              <p:nvPr/>
            </p:nvSpPr>
            <p:spPr>
              <a:xfrm>
                <a:off x="0" y="0"/>
                <a:ext cx="2070027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6" name="Google Shape;696;p21"/>
            <p:cNvSpPr txBox="1"/>
            <p:nvPr/>
          </p:nvSpPr>
          <p:spPr>
            <a:xfrm>
              <a:off x="291652" y="151310"/>
              <a:ext cx="8513406" cy="398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АДВОКАЦІЯ ТА ПІДВИЩЕННЯ ПОІНФОРМОВАНОСТІ</a:t>
              </a:r>
              <a:endParaRPr sz="1800" dirty="0"/>
            </a:p>
          </p:txBody>
        </p:sp>
      </p:grpSp>
      <p:sp>
        <p:nvSpPr>
          <p:cNvPr id="697" name="Google Shape;697;p21"/>
          <p:cNvSpPr txBox="1"/>
          <p:nvPr/>
        </p:nvSpPr>
        <p:spPr>
          <a:xfrm>
            <a:off x="440360" y="1821589"/>
            <a:ext cx="4061964" cy="341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21"/>
          <p:cNvSpPr txBox="1"/>
          <p:nvPr/>
        </p:nvSpPr>
        <p:spPr>
          <a:xfrm>
            <a:off x="290970" y="1672808"/>
            <a:ext cx="6949723" cy="119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надихати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людей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благо миру. За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сильних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текстів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захоплюючих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виступів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цікавих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кампаній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мотивувати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аудиторію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долучатися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адвокації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волонтерської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роботи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простір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діалогу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дискусій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теми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заходи, як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концерти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семінари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громадські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зібрання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людям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зібратися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разом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обговорити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шляхи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проблем</a:t>
            </a:r>
            <a:endParaRPr lang="ru-RU" sz="1200" dirty="0"/>
          </a:p>
        </p:txBody>
      </p:sp>
      <p:sp>
        <p:nvSpPr>
          <p:cNvPr id="699" name="Google Shape;699;p21"/>
          <p:cNvSpPr txBox="1"/>
          <p:nvPr/>
        </p:nvSpPr>
        <p:spPr>
          <a:xfrm>
            <a:off x="290969" y="3234512"/>
            <a:ext cx="6949723" cy="13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платформи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творчі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здібності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привернути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увагу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питань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вплинути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громадську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думку. Коли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створюють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пісні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виконують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твори,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стосуються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політичних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проблем,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привернути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увагу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причин,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потребують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заохотити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людей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унікальну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здатність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резонувати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людьми,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роблячи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складні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питання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зрозумілими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нагальними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Інтегруючи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адвокацію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свою роботу,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політику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одночасно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залучаючи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надихаючи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свою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аудиторію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700" name="Google Shape;700;p21"/>
          <p:cNvSpPr txBox="1"/>
          <p:nvPr/>
        </p:nvSpPr>
        <p:spPr>
          <a:xfrm>
            <a:off x="305138" y="4942409"/>
            <a:ext cx="6949723" cy="13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Тексти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пісень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бути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потужним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слухачів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стимулювання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дискусій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взаєморозумінню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точками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зору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Тексти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стосуються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питань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справедливості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спонукати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слухачів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критичного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мислення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дискусіях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теми.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Ініціювання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розмови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першим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кроком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кращого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взаєморозуміння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Тексти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спонукають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роздумів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заохотити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людей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замислитися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над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власними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переконаннями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цінностями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призведе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емпатії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відкритості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громадах.</a:t>
            </a:r>
            <a:endParaRPr lang="ru-RU" sz="1200" dirty="0"/>
          </a:p>
        </p:txBody>
      </p:sp>
      <p:sp>
        <p:nvSpPr>
          <p:cNvPr id="701" name="Google Shape;701;p21"/>
          <p:cNvSpPr txBox="1"/>
          <p:nvPr/>
        </p:nvSpPr>
        <p:spPr>
          <a:xfrm>
            <a:off x="305138" y="1337467"/>
            <a:ext cx="5601392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Використання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як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засобу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пропагування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</a:t>
            </a:r>
            <a:endParaRPr lang="ru-RU" sz="1600" dirty="0"/>
          </a:p>
        </p:txBody>
      </p:sp>
      <p:sp>
        <p:nvSpPr>
          <p:cNvPr id="702" name="Google Shape;702;p21"/>
          <p:cNvSpPr txBox="1"/>
          <p:nvPr/>
        </p:nvSpPr>
        <p:spPr>
          <a:xfrm>
            <a:off x="305137" y="2924910"/>
            <a:ext cx="571260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Просування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політичних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endParaRPr lang="ru-RU" sz="1600" dirty="0"/>
          </a:p>
        </p:txBody>
      </p:sp>
      <p:sp>
        <p:nvSpPr>
          <p:cNvPr id="703" name="Google Shape;703;p21"/>
          <p:cNvSpPr txBox="1"/>
          <p:nvPr/>
        </p:nvSpPr>
        <p:spPr>
          <a:xfrm>
            <a:off x="303388" y="4685411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діалогу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через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тексти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пісень</a:t>
            </a:r>
            <a:endParaRPr lang="ru-RU" sz="1600" dirty="0"/>
          </a:p>
        </p:txBody>
      </p:sp>
      <p:sp>
        <p:nvSpPr>
          <p:cNvPr id="704" name="Google Shape;704;p21"/>
          <p:cNvSpPr/>
          <p:nvPr/>
        </p:nvSpPr>
        <p:spPr>
          <a:xfrm>
            <a:off x="290970" y="6346987"/>
            <a:ext cx="6986042" cy="4197041"/>
          </a:xfrm>
          <a:custGeom>
            <a:avLst/>
            <a:gdLst/>
            <a:ahLst/>
            <a:cxnLst/>
            <a:rect l="l" t="t" r="r" b="b"/>
            <a:pathLst>
              <a:path w="6986042" h="4197041" extrusionOk="0">
                <a:moveTo>
                  <a:pt x="0" y="0"/>
                </a:moveTo>
                <a:lnTo>
                  <a:pt x="6986041" y="0"/>
                </a:lnTo>
                <a:lnTo>
                  <a:pt x="6986041" y="4197041"/>
                </a:lnTo>
                <a:lnTo>
                  <a:pt x="0" y="41970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9600" r="-29600" b="-76338"/>
            </a:stretch>
          </a:blipFill>
          <a:ln>
            <a:noFill/>
          </a:ln>
        </p:spPr>
      </p:sp>
      <p:sp>
        <p:nvSpPr>
          <p:cNvPr id="705" name="Google Shape;70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706" name="Google Shape;706;p21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22"/>
          <p:cNvGrpSpPr/>
          <p:nvPr/>
        </p:nvGrpSpPr>
        <p:grpSpPr>
          <a:xfrm>
            <a:off x="7395738" y="7112687"/>
            <a:ext cx="163768" cy="3431341"/>
            <a:chOff x="0" y="-779188"/>
            <a:chExt cx="218359" cy="4575120"/>
          </a:xfrm>
        </p:grpSpPr>
        <p:sp>
          <p:nvSpPr>
            <p:cNvPr id="712" name="Google Shape;712;p22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713" name="Google Shape;713;p22"/>
            <p:cNvSpPr txBox="1"/>
            <p:nvPr/>
          </p:nvSpPr>
          <p:spPr>
            <a:xfrm rot="16200000">
              <a:off x="-2046976" y="1309088"/>
              <a:ext cx="4353612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717" name="Google Shape;717;p22"/>
          <p:cNvGrpSpPr/>
          <p:nvPr/>
        </p:nvGrpSpPr>
        <p:grpSpPr>
          <a:xfrm>
            <a:off x="305138" y="476591"/>
            <a:ext cx="7314862" cy="558818"/>
            <a:chOff x="0" y="0"/>
            <a:chExt cx="9753149" cy="745090"/>
          </a:xfrm>
        </p:grpSpPr>
        <p:grpSp>
          <p:nvGrpSpPr>
            <p:cNvPr id="718" name="Google Shape;718;p22"/>
            <p:cNvGrpSpPr/>
            <p:nvPr/>
          </p:nvGrpSpPr>
          <p:grpSpPr>
            <a:xfrm>
              <a:off x="0" y="0"/>
              <a:ext cx="8984844" cy="745090"/>
              <a:chOff x="0" y="0"/>
              <a:chExt cx="2184656" cy="181168"/>
            </a:xfrm>
          </p:grpSpPr>
          <p:sp>
            <p:nvSpPr>
              <p:cNvPr id="719" name="Google Shape;719;p22"/>
              <p:cNvSpPr/>
              <p:nvPr/>
            </p:nvSpPr>
            <p:spPr>
              <a:xfrm>
                <a:off x="0" y="0"/>
                <a:ext cx="2184656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2184656" h="181168" extrusionOk="0">
                    <a:moveTo>
                      <a:pt x="0" y="0"/>
                    </a:moveTo>
                    <a:lnTo>
                      <a:pt x="2184656" y="0"/>
                    </a:lnTo>
                    <a:lnTo>
                      <a:pt x="2184656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720" name="Google Shape;720;p22"/>
              <p:cNvSpPr txBox="1"/>
              <p:nvPr/>
            </p:nvSpPr>
            <p:spPr>
              <a:xfrm>
                <a:off x="0" y="0"/>
                <a:ext cx="2184656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1" name="Google Shape;721;p22"/>
            <p:cNvSpPr txBox="1"/>
            <p:nvPr/>
          </p:nvSpPr>
          <p:spPr>
            <a:xfrm>
              <a:off x="522532" y="159787"/>
              <a:ext cx="9230617" cy="443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0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ІННОВАЦІЇ ТА ВИКОРИСТАННЯ ТЕХНОЛОГІЙ</a:t>
              </a:r>
              <a:endParaRPr sz="2000" dirty="0"/>
            </a:p>
          </p:txBody>
        </p:sp>
      </p:grpSp>
      <p:sp>
        <p:nvSpPr>
          <p:cNvPr id="722" name="Google Shape;722;p22"/>
          <p:cNvSpPr txBox="1"/>
          <p:nvPr/>
        </p:nvSpPr>
        <p:spPr>
          <a:xfrm>
            <a:off x="327289" y="1487343"/>
            <a:ext cx="6949723" cy="199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креативні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способи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технологій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посилити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всіх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учасників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сфері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Технології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відкривають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поширення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миробудування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охопити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широке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коло людей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налагодити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значущі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зв'язки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місцевостями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групами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За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таких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як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мережі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стрімінгові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платформи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віртуальна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реальність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зв'язуватися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глобальною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аудиторією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ділитися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посланнями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миробудування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людьми,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особисто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відвідувати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заходи.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Крім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того,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технології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досліджувати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творчого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самовираження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цифрові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забезпечення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мультимедіа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інноваційного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впливового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контенту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</a:t>
            </a:r>
            <a:endParaRPr lang="ru-RU" sz="1200" dirty="0"/>
          </a:p>
        </p:txBody>
      </p:sp>
      <p:sp>
        <p:nvSpPr>
          <p:cNvPr id="723" name="Google Shape;723;p22"/>
          <p:cNvSpPr txBox="1"/>
          <p:nvPr/>
        </p:nvSpPr>
        <p:spPr>
          <a:xfrm>
            <a:off x="341457" y="3730125"/>
            <a:ext cx="6949723" cy="119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Міжжанрова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передбачає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роботу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артистів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стилів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традицій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над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творчими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проєктами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Такий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тип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бути особливо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об'єднує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точки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зору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взаємній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повазі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створює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інноваційні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прояви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єдності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солідарності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Поєднання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елементів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жанрів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призвести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унікальної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інноваційної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яка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знаходить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відгук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широкої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аудиторії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інновація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привернути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увагу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надихнути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користь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</a:t>
            </a:r>
            <a:endParaRPr lang="ru-RU" sz="1200" dirty="0"/>
          </a:p>
        </p:txBody>
      </p:sp>
      <p:sp>
        <p:nvSpPr>
          <p:cNvPr id="724" name="Google Shape;724;p22"/>
          <p:cNvSpPr txBox="1"/>
          <p:nvPr/>
        </p:nvSpPr>
        <p:spPr>
          <a:xfrm>
            <a:off x="327289" y="5175766"/>
            <a:ext cx="6949723" cy="119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бути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переконливим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засобом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передачі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повідомлень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 мир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примирення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Якісно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зроблені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записи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охопити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широку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аудиторію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донести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цінності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цілі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миробудування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орієнтована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мир,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підвищити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обізнаність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проблеми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порушення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прав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людини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Висвітлюючи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проблеми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через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артисти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слухачів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надихнути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громадах.</a:t>
            </a:r>
            <a:endParaRPr lang="ru-RU" sz="1200" dirty="0"/>
          </a:p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99" b="0" i="0" u="none" strike="noStrike" cap="none" dirty="0">
              <a:solidFill>
                <a:srgbClr val="1B35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5" name="Google Shape;725;p22"/>
          <p:cNvSpPr txBox="1"/>
          <p:nvPr/>
        </p:nvSpPr>
        <p:spPr>
          <a:xfrm>
            <a:off x="290970" y="1181595"/>
            <a:ext cx="4489284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Інноваційне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використання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технологій</a:t>
            </a:r>
            <a:endParaRPr lang="ru-RU" sz="1600" dirty="0"/>
          </a:p>
        </p:txBody>
      </p:sp>
      <p:sp>
        <p:nvSpPr>
          <p:cNvPr id="726" name="Google Shape;726;p22"/>
          <p:cNvSpPr txBox="1"/>
          <p:nvPr/>
        </p:nvSpPr>
        <p:spPr>
          <a:xfrm>
            <a:off x="305138" y="3497994"/>
            <a:ext cx="4980480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Міжжанрова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співпраця</a:t>
            </a:r>
            <a:endParaRPr lang="ru-RU" sz="1600" dirty="0"/>
          </a:p>
        </p:txBody>
      </p:sp>
      <p:sp>
        <p:nvSpPr>
          <p:cNvPr id="727" name="Google Shape;727;p22"/>
          <p:cNvSpPr txBox="1"/>
          <p:nvPr/>
        </p:nvSpPr>
        <p:spPr>
          <a:xfrm>
            <a:off x="290970" y="4928507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Запис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виробництво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орієнтованої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мир</a:t>
            </a:r>
            <a:endParaRPr lang="ru-RU" sz="1600" dirty="0"/>
          </a:p>
        </p:txBody>
      </p:sp>
      <p:sp>
        <p:nvSpPr>
          <p:cNvPr id="728" name="Google Shape;728;p22"/>
          <p:cNvSpPr/>
          <p:nvPr/>
        </p:nvSpPr>
        <p:spPr>
          <a:xfrm>
            <a:off x="341457" y="6331036"/>
            <a:ext cx="6986042" cy="4459426"/>
          </a:xfrm>
          <a:custGeom>
            <a:avLst/>
            <a:gdLst/>
            <a:ahLst/>
            <a:cxnLst/>
            <a:rect l="l" t="t" r="r" b="b"/>
            <a:pathLst>
              <a:path w="6986042" h="4459426" extrusionOk="0">
                <a:moveTo>
                  <a:pt x="0" y="0"/>
                </a:moveTo>
                <a:lnTo>
                  <a:pt x="6986041" y="0"/>
                </a:lnTo>
                <a:lnTo>
                  <a:pt x="6986041" y="4459425"/>
                </a:lnTo>
                <a:lnTo>
                  <a:pt x="0" y="4459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8825" r="-18825" b="-43110"/>
            </a:stretch>
          </a:blipFill>
          <a:ln>
            <a:noFill/>
          </a:ln>
        </p:spPr>
      </p:sp>
      <p:sp>
        <p:nvSpPr>
          <p:cNvPr id="729" name="Google Shape;72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730" name="Google Shape;730;p22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3"/>
          <p:cNvGrpSpPr/>
          <p:nvPr/>
        </p:nvGrpSpPr>
        <p:grpSpPr>
          <a:xfrm>
            <a:off x="7395737" y="7190457"/>
            <a:ext cx="144792" cy="3353571"/>
            <a:chOff x="0" y="-675495"/>
            <a:chExt cx="193058" cy="4471427"/>
          </a:xfrm>
        </p:grpSpPr>
        <p:sp>
          <p:nvSpPr>
            <p:cNvPr id="736" name="Google Shape;736;p23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737" name="Google Shape;737;p23"/>
            <p:cNvSpPr txBox="1"/>
            <p:nvPr/>
          </p:nvSpPr>
          <p:spPr>
            <a:xfrm rot="16200000">
              <a:off x="-2020431" y="1360935"/>
              <a:ext cx="4249919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sp>
        <p:nvSpPr>
          <p:cNvPr id="740" name="Google Shape;740;p23"/>
          <p:cNvSpPr txBox="1"/>
          <p:nvPr/>
        </p:nvSpPr>
        <p:spPr>
          <a:xfrm rot="16200000">
            <a:off x="6269679" y="9073542"/>
            <a:ext cx="2680817" cy="23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1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41" name="Google Shape;741;p23"/>
          <p:cNvGrpSpPr/>
          <p:nvPr/>
        </p:nvGrpSpPr>
        <p:grpSpPr>
          <a:xfrm>
            <a:off x="301014" y="476591"/>
            <a:ext cx="5424098" cy="558818"/>
            <a:chOff x="0" y="0"/>
            <a:chExt cx="7232130" cy="745090"/>
          </a:xfrm>
        </p:grpSpPr>
        <p:grpSp>
          <p:nvGrpSpPr>
            <p:cNvPr id="742" name="Google Shape;742;p23"/>
            <p:cNvGrpSpPr/>
            <p:nvPr/>
          </p:nvGrpSpPr>
          <p:grpSpPr>
            <a:xfrm>
              <a:off x="0" y="0"/>
              <a:ext cx="7232130" cy="745090"/>
              <a:chOff x="0" y="0"/>
              <a:chExt cx="1758486" cy="181168"/>
            </a:xfrm>
          </p:grpSpPr>
          <p:sp>
            <p:nvSpPr>
              <p:cNvPr id="743" name="Google Shape;743;p23"/>
              <p:cNvSpPr/>
              <p:nvPr/>
            </p:nvSpPr>
            <p:spPr>
              <a:xfrm>
                <a:off x="0" y="0"/>
                <a:ext cx="1758486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1758486" h="181168" extrusionOk="0">
                    <a:moveTo>
                      <a:pt x="0" y="0"/>
                    </a:moveTo>
                    <a:lnTo>
                      <a:pt x="1758486" y="0"/>
                    </a:lnTo>
                    <a:lnTo>
                      <a:pt x="1758486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744" name="Google Shape;744;p23"/>
              <p:cNvSpPr txBox="1"/>
              <p:nvPr/>
            </p:nvSpPr>
            <p:spPr>
              <a:xfrm>
                <a:off x="0" y="0"/>
                <a:ext cx="1758486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5" name="Google Shape;745;p23"/>
            <p:cNvSpPr txBox="1"/>
            <p:nvPr/>
          </p:nvSpPr>
          <p:spPr>
            <a:xfrm>
              <a:off x="247759" y="151311"/>
              <a:ext cx="6736615" cy="5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08000"/>
                </a:lnSpc>
              </a:pPr>
              <a:r>
                <a:rPr lang="ru-RU" sz="2400" b="1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ДО ОСВІТИ ТА ПРОСВІТИ</a:t>
              </a:r>
              <a:endParaRPr lang="ru-RU" sz="2400" dirty="0"/>
            </a:p>
          </p:txBody>
        </p:sp>
      </p:grpSp>
      <p:sp>
        <p:nvSpPr>
          <p:cNvPr id="746" name="Google Shape;746;p23"/>
          <p:cNvSpPr txBox="1"/>
          <p:nvPr/>
        </p:nvSpPr>
        <p:spPr>
          <a:xfrm>
            <a:off x="303388" y="1456645"/>
            <a:ext cx="6949723" cy="13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відповідальність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вирішальне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всіх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хто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бере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участь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миробудуванні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означає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усвідомлення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того, як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робота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суспільство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здійснення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позитивного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Коли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сторони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беруть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себе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відповідальність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вони активно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проблеми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справедливості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стимулюють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позитивні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своєї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Демонстрація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такої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відданості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будувати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довіру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громадах,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необхідною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умовою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успішної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</a:t>
            </a:r>
            <a:endParaRPr lang="ru-RU" sz="1200" dirty="0"/>
          </a:p>
        </p:txBody>
      </p:sp>
      <p:sp>
        <p:nvSpPr>
          <p:cNvPr id="747" name="Google Shape;747;p23"/>
          <p:cNvSpPr txBox="1"/>
          <p:nvPr/>
        </p:nvSpPr>
        <p:spPr>
          <a:xfrm>
            <a:off x="303388" y="3093700"/>
            <a:ext cx="6949723" cy="119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передбачає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як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навчання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окремих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осіб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громад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обговорення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таких тем, як мир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просвітницька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діяльність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підвищити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обізнаність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питання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миробудування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платформи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інформування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аудиторії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тем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надихати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людей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брати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участь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громадських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ініціативах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позитивним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748" name="Google Shape;748;p23"/>
          <p:cNvSpPr txBox="1"/>
          <p:nvPr/>
        </p:nvSpPr>
        <p:spPr>
          <a:xfrm>
            <a:off x="303388" y="4557097"/>
            <a:ext cx="6949723" cy="119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фестивалі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потужним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засобом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об'єднання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людей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підвищення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обізнаності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миробудування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відчуття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спільноти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дослідження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тем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через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живі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виступи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лекції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заходи.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Фестивалі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часто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демонструють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різноманітні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стилі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традиції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Залучаючи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планування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проведення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зміцнюють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зв'язки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заохочують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активну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участь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749" name="Google Shape;749;p23"/>
          <p:cNvSpPr txBox="1"/>
          <p:nvPr/>
        </p:nvSpPr>
        <p:spPr>
          <a:xfrm>
            <a:off x="303388" y="6036548"/>
            <a:ext cx="6949723" cy="99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артистам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свободи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досліджувати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висловлювати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ідеї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призвести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щирої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впливової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Автентичне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самовираження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глибоко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резонує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аудиторією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ефективніше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доносити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повідомлення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інновація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призвести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розвитку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нових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стилів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жанрів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підходів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аудиторію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новими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способами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посилити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750" name="Google Shape;750;p23"/>
          <p:cNvSpPr txBox="1"/>
          <p:nvPr/>
        </p:nvSpPr>
        <p:spPr>
          <a:xfrm>
            <a:off x="303388" y="7441914"/>
            <a:ext cx="6949723" cy="159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практичний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спосіб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зануритися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концепції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Коли люди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беруть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участь у таких проектах, вони не просто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дізнаються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емпатію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командну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роботу -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відчувають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собі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тісна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працівниками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експертами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стати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поворотним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моментом. Вона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уявлення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 те, як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проблеми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відкриває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творчі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способи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викладання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тем.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Співпрацюючи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справді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резонують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роблячи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уроки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цікавими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значущими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всіх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учасників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751" name="Google Shape;751;p23"/>
          <p:cNvSpPr txBox="1"/>
          <p:nvPr/>
        </p:nvSpPr>
        <p:spPr>
          <a:xfrm>
            <a:off x="301014" y="1178065"/>
            <a:ext cx="400805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Соціальна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відповідальність</a:t>
            </a:r>
            <a:endParaRPr lang="ru-RU" sz="1600" dirty="0"/>
          </a:p>
        </p:txBody>
      </p:sp>
      <p:sp>
        <p:nvSpPr>
          <p:cNvPr id="752" name="Google Shape;752;p23"/>
          <p:cNvSpPr txBox="1"/>
          <p:nvPr/>
        </p:nvSpPr>
        <p:spPr>
          <a:xfrm>
            <a:off x="305138" y="2841749"/>
            <a:ext cx="4980480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діяльність</a:t>
            </a:r>
            <a:endParaRPr lang="ru-RU" sz="1600" dirty="0"/>
          </a:p>
        </p:txBody>
      </p:sp>
      <p:sp>
        <p:nvSpPr>
          <p:cNvPr id="753" name="Google Shape;753;p23"/>
          <p:cNvSpPr txBox="1"/>
          <p:nvPr/>
        </p:nvSpPr>
        <p:spPr>
          <a:xfrm>
            <a:off x="305138" y="4291319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Музичні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фестивалі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 мир</a:t>
            </a:r>
            <a:endParaRPr lang="ru-RU" sz="1600" dirty="0"/>
          </a:p>
        </p:txBody>
      </p:sp>
      <p:sp>
        <p:nvSpPr>
          <p:cNvPr id="754" name="Google Shape;754;p23"/>
          <p:cNvSpPr txBox="1"/>
          <p:nvPr/>
        </p:nvSpPr>
        <p:spPr>
          <a:xfrm>
            <a:off x="305138" y="5740888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простору для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художньої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свободи</a:t>
            </a:r>
            <a:endParaRPr lang="ru-RU" sz="1600" dirty="0"/>
          </a:p>
        </p:txBody>
      </p:sp>
      <p:sp>
        <p:nvSpPr>
          <p:cNvPr id="755" name="Google Shape;755;p23"/>
          <p:cNvSpPr txBox="1"/>
          <p:nvPr/>
        </p:nvSpPr>
        <p:spPr>
          <a:xfrm>
            <a:off x="303388" y="7073467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Участь в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освітніх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музичних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проектах</a:t>
            </a:r>
            <a:endParaRPr lang="ru-RU" sz="1600" dirty="0"/>
          </a:p>
        </p:txBody>
      </p:sp>
      <p:sp>
        <p:nvSpPr>
          <p:cNvPr id="756" name="Google Shape;75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757" name="Google Shape;757;p23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563"/>
        </a:solid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2" name="Google Shape;762;p24"/>
          <p:cNvGrpSpPr/>
          <p:nvPr/>
        </p:nvGrpSpPr>
        <p:grpSpPr>
          <a:xfrm>
            <a:off x="7395738" y="7092777"/>
            <a:ext cx="163767" cy="3451251"/>
            <a:chOff x="0" y="-805735"/>
            <a:chExt cx="218358" cy="4601667"/>
          </a:xfrm>
        </p:grpSpPr>
        <p:sp>
          <p:nvSpPr>
            <p:cNvPr id="763" name="Google Shape;763;p24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764" name="Google Shape;764;p24"/>
            <p:cNvSpPr txBox="1"/>
            <p:nvPr/>
          </p:nvSpPr>
          <p:spPr>
            <a:xfrm rot="16200000">
              <a:off x="-2060250" y="1295814"/>
              <a:ext cx="4380158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chemeClr val="bg1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65" name="Google Shape;765;p24"/>
          <p:cNvSpPr/>
          <p:nvPr/>
        </p:nvSpPr>
        <p:spPr>
          <a:xfrm>
            <a:off x="216000" y="2513438"/>
            <a:ext cx="7128000" cy="8030591"/>
          </a:xfrm>
          <a:custGeom>
            <a:avLst/>
            <a:gdLst/>
            <a:ahLst/>
            <a:cxnLst/>
            <a:rect l="l" t="t" r="r" b="b"/>
            <a:pathLst>
              <a:path w="7128000" h="8030591" extrusionOk="0">
                <a:moveTo>
                  <a:pt x="0" y="0"/>
                </a:moveTo>
                <a:lnTo>
                  <a:pt x="7128000" y="0"/>
                </a:lnTo>
                <a:lnTo>
                  <a:pt x="7128000" y="8030590"/>
                </a:lnTo>
                <a:lnTo>
                  <a:pt x="0" y="8030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8782" t="-28511" r="-58784"/>
            </a:stretch>
          </a:blipFill>
          <a:ln>
            <a:noFill/>
          </a:ln>
        </p:spPr>
      </p:sp>
      <p:sp>
        <p:nvSpPr>
          <p:cNvPr id="769" name="Google Shape;769;p24"/>
          <p:cNvSpPr txBox="1"/>
          <p:nvPr/>
        </p:nvSpPr>
        <p:spPr>
          <a:xfrm>
            <a:off x="216000" y="379393"/>
            <a:ext cx="7128000" cy="292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4 - </a:t>
            </a:r>
            <a:r>
              <a:rPr lang="uk-UA" sz="51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МЕТОДИ</a:t>
            </a:r>
            <a:r>
              <a:rPr lang="en-US" sz="51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/ </a:t>
            </a:r>
            <a:r>
              <a:rPr lang="uk-UA" sz="51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СФЕРИ</a:t>
            </a:r>
            <a:r>
              <a:rPr lang="en-US" sz="51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uk-UA" sz="51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ДЛЯ ПОКРАЩЕННЯ</a:t>
            </a:r>
            <a:r>
              <a:rPr lang="en-US" sz="51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 </a:t>
            </a:r>
            <a:endParaRPr dirty="0"/>
          </a:p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700" b="0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Зацікавлені сторони у сфері розбудови миру</a:t>
            </a:r>
            <a:endParaRPr dirty="0"/>
          </a:p>
        </p:txBody>
      </p:sp>
      <p:sp>
        <p:nvSpPr>
          <p:cNvPr id="770" name="Google Shape;77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25"/>
          <p:cNvGrpSpPr/>
          <p:nvPr/>
        </p:nvGrpSpPr>
        <p:grpSpPr>
          <a:xfrm>
            <a:off x="7395738" y="7103023"/>
            <a:ext cx="163767" cy="3441005"/>
            <a:chOff x="0" y="-792073"/>
            <a:chExt cx="218358" cy="4588005"/>
          </a:xfrm>
        </p:grpSpPr>
        <p:sp>
          <p:nvSpPr>
            <p:cNvPr id="776" name="Google Shape;776;p25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777" name="Google Shape;777;p25"/>
            <p:cNvSpPr txBox="1"/>
            <p:nvPr/>
          </p:nvSpPr>
          <p:spPr>
            <a:xfrm rot="16200000">
              <a:off x="-2053419" y="1302645"/>
              <a:ext cx="4366496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781" name="Google Shape;781;p25"/>
          <p:cNvGrpSpPr/>
          <p:nvPr/>
        </p:nvGrpSpPr>
        <p:grpSpPr>
          <a:xfrm>
            <a:off x="253822" y="756000"/>
            <a:ext cx="4893321" cy="558818"/>
            <a:chOff x="0" y="0"/>
            <a:chExt cx="6524429" cy="745091"/>
          </a:xfrm>
        </p:grpSpPr>
        <p:grpSp>
          <p:nvGrpSpPr>
            <p:cNvPr id="782" name="Google Shape;782;p25"/>
            <p:cNvGrpSpPr/>
            <p:nvPr/>
          </p:nvGrpSpPr>
          <p:grpSpPr>
            <a:xfrm>
              <a:off x="0" y="0"/>
              <a:ext cx="4720067" cy="745091"/>
              <a:chOff x="0" y="0"/>
              <a:chExt cx="1147680" cy="181168"/>
            </a:xfrm>
          </p:grpSpPr>
          <p:sp>
            <p:nvSpPr>
              <p:cNvPr id="783" name="Google Shape;783;p25"/>
              <p:cNvSpPr/>
              <p:nvPr/>
            </p:nvSpPr>
            <p:spPr>
              <a:xfrm>
                <a:off x="0" y="0"/>
                <a:ext cx="1147680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1147680" h="181168" extrusionOk="0">
                    <a:moveTo>
                      <a:pt x="0" y="0"/>
                    </a:moveTo>
                    <a:lnTo>
                      <a:pt x="1147680" y="0"/>
                    </a:lnTo>
                    <a:lnTo>
                      <a:pt x="1147680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784" name="Google Shape;784;p25"/>
              <p:cNvSpPr txBox="1"/>
              <p:nvPr/>
            </p:nvSpPr>
            <p:spPr>
              <a:xfrm>
                <a:off x="0" y="19050"/>
                <a:ext cx="1147680" cy="1621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r" rtl="0">
                  <a:lnSpc>
                    <a:spcPct val="192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5" name="Google Shape;785;p25"/>
            <p:cNvSpPr txBox="1"/>
            <p:nvPr/>
          </p:nvSpPr>
          <p:spPr>
            <a:xfrm>
              <a:off x="253055" y="179892"/>
              <a:ext cx="6271374" cy="398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РОЗБУДОВА ІНКЛЮЗИВНИХ</a:t>
              </a:r>
              <a:endParaRPr sz="1800" dirty="0"/>
            </a:p>
          </p:txBody>
        </p:sp>
      </p:grpSp>
      <p:grpSp>
        <p:nvGrpSpPr>
          <p:cNvPr id="786" name="Google Shape;786;p25"/>
          <p:cNvGrpSpPr/>
          <p:nvPr/>
        </p:nvGrpSpPr>
        <p:grpSpPr>
          <a:xfrm>
            <a:off x="1541353" y="1386818"/>
            <a:ext cx="5543677" cy="558818"/>
            <a:chOff x="0" y="0"/>
            <a:chExt cx="7391569" cy="745091"/>
          </a:xfrm>
        </p:grpSpPr>
        <p:grpSp>
          <p:nvGrpSpPr>
            <p:cNvPr id="787" name="Google Shape;787;p25"/>
            <p:cNvGrpSpPr/>
            <p:nvPr/>
          </p:nvGrpSpPr>
          <p:grpSpPr>
            <a:xfrm>
              <a:off x="0" y="0"/>
              <a:ext cx="7391569" cy="745091"/>
              <a:chOff x="0" y="0"/>
              <a:chExt cx="1797253" cy="181168"/>
            </a:xfrm>
          </p:grpSpPr>
          <p:sp>
            <p:nvSpPr>
              <p:cNvPr id="788" name="Google Shape;788;p25"/>
              <p:cNvSpPr/>
              <p:nvPr/>
            </p:nvSpPr>
            <p:spPr>
              <a:xfrm>
                <a:off x="0" y="0"/>
                <a:ext cx="1797253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1797253" h="181168" extrusionOk="0">
                    <a:moveTo>
                      <a:pt x="0" y="0"/>
                    </a:moveTo>
                    <a:lnTo>
                      <a:pt x="1797253" y="0"/>
                    </a:lnTo>
                    <a:lnTo>
                      <a:pt x="1797253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789" name="Google Shape;789;p25"/>
              <p:cNvSpPr txBox="1"/>
              <p:nvPr/>
            </p:nvSpPr>
            <p:spPr>
              <a:xfrm>
                <a:off x="0" y="0"/>
                <a:ext cx="1797253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0" name="Google Shape;790;p25"/>
            <p:cNvSpPr txBox="1"/>
            <p:nvPr/>
          </p:nvSpPr>
          <p:spPr>
            <a:xfrm>
              <a:off x="253220" y="151311"/>
              <a:ext cx="6885130" cy="5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ТА ДІЄВИХ ГРОМАД</a:t>
              </a:r>
              <a:endParaRPr dirty="0"/>
            </a:p>
          </p:txBody>
        </p:sp>
      </p:grpSp>
      <p:sp>
        <p:nvSpPr>
          <p:cNvPr id="791" name="Google Shape;791;p25"/>
          <p:cNvSpPr txBox="1"/>
          <p:nvPr/>
        </p:nvSpPr>
        <p:spPr>
          <a:xfrm>
            <a:off x="305138" y="2402921"/>
            <a:ext cx="6949723" cy="13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Інклюзивні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наративи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забезпечують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історично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маргіналізовані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недостатньо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представлені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групи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будуть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почуті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Крім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того,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включаючи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різноманітні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традиції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історії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сторони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кинути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виклик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стереотипам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взаємній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повазі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відображає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різноманітні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ідентичності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емпатії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взаєморозумінню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етнічними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групами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Для громад,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постраждали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включає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різноманітні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голоси,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бути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примирення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endParaRPr lang="ru-RU" sz="1200" dirty="0"/>
          </a:p>
        </p:txBody>
      </p:sp>
      <p:sp>
        <p:nvSpPr>
          <p:cNvPr id="792" name="Google Shape;792;p25"/>
          <p:cNvSpPr txBox="1"/>
          <p:nvPr/>
        </p:nvSpPr>
        <p:spPr>
          <a:xfrm>
            <a:off x="303388" y="4034076"/>
            <a:ext cx="6949723" cy="159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Пряме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відповідальність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будівництво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Коли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беруть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активну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участь,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частіше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відчувають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свою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причетність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процесу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призводить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тривалих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значущих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результатів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боку,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заходи,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як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барабанах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виступи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зміцнити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зв'язки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окремими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особами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групами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почуття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єдності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подолати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розбіжності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зменшити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напруженість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громадах,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постраждали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конфлікту</a:t>
            </a:r>
            <a:endParaRPr lang="ru-RU" sz="1200" dirty="0"/>
          </a:p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99" b="0" i="0" u="none" strike="noStrike" cap="none" dirty="0">
              <a:solidFill>
                <a:srgbClr val="1B35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93" name="Google Shape;793;p25"/>
          <p:cNvSpPr txBox="1"/>
          <p:nvPr/>
        </p:nvSpPr>
        <p:spPr>
          <a:xfrm>
            <a:off x="305138" y="5700286"/>
            <a:ext cx="6949723" cy="119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громадськості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адвокаційних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різноманітну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коаліцію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прихильників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Широка база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збільшити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видимість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кампаній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адвокації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Участь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громадськості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додає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легітимності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надійності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адвокаційним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коли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адвокаційні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кампанії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базуються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голосах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членів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вважаються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репрезентативними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справжніми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99" b="0" i="0" u="none" strike="noStrike" cap="none" dirty="0">
              <a:solidFill>
                <a:srgbClr val="1B35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94" name="Google Shape;794;p25"/>
          <p:cNvSpPr txBox="1"/>
          <p:nvPr/>
        </p:nvSpPr>
        <p:spPr>
          <a:xfrm>
            <a:off x="303386" y="7031890"/>
            <a:ext cx="6949723" cy="99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безпечні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простори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змогу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вести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відкриті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чесні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розмови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відмінності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цілі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надзвичайно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інклюзивних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Безпечні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простори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конструктивному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діалогу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створюючи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атмосферу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поваги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несудження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заохочує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учасників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обговорювати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делікатні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питання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над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рішеннями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795" name="Google Shape;795;p25"/>
          <p:cNvSpPr txBox="1"/>
          <p:nvPr/>
        </p:nvSpPr>
        <p:spPr>
          <a:xfrm>
            <a:off x="305138" y="8343837"/>
            <a:ext cx="6949723" cy="179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повноважень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біженцям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мігрантам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гарантує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голоси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будуть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почуті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оцінені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Коли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діляться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історіями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поглядами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додає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реальних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життєвих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розмови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всім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краще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зрозуміти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виклики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Така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інклюзивність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робить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миробудування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релевантними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але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й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будує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довіру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демонструє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справжню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повагу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їхнього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біженцям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мігрантам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платформи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висловлення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думок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гарантує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будуть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просто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спускатися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зверху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дійсно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відповідатимуть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потребам тих, кого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найбільше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стосується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Йдеться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 те,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кожен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мав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 столом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переговорів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голоси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допомагали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інклюзивний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шлях до миру.</a:t>
            </a:r>
            <a:endParaRPr lang="ru-RU" sz="1200" dirty="0"/>
          </a:p>
        </p:txBody>
      </p:sp>
      <p:sp>
        <p:nvSpPr>
          <p:cNvPr id="796" name="Google Shape;796;p25"/>
          <p:cNvSpPr txBox="1"/>
          <p:nvPr/>
        </p:nvSpPr>
        <p:spPr>
          <a:xfrm>
            <a:off x="305138" y="2122247"/>
            <a:ext cx="400805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Просування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інклюзивних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наративів</a:t>
            </a:r>
            <a:endParaRPr lang="ru-RU" sz="1600" dirty="0"/>
          </a:p>
        </p:txBody>
      </p:sp>
      <p:sp>
        <p:nvSpPr>
          <p:cNvPr id="797" name="Google Shape;797;p25"/>
          <p:cNvSpPr txBox="1"/>
          <p:nvPr/>
        </p:nvSpPr>
        <p:spPr>
          <a:xfrm>
            <a:off x="305138" y="3797918"/>
            <a:ext cx="4980480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Залучення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 до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мирних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</a:t>
            </a:r>
            <a:endParaRPr lang="ru-RU" sz="1600" dirty="0"/>
          </a:p>
        </p:txBody>
      </p:sp>
      <p:sp>
        <p:nvSpPr>
          <p:cNvPr id="798" name="Google Shape;798;p25"/>
          <p:cNvSpPr txBox="1"/>
          <p:nvPr/>
        </p:nvSpPr>
        <p:spPr>
          <a:xfrm>
            <a:off x="303387" y="5415006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участі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громадськості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пропаганді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</a:t>
            </a:r>
            <a:endParaRPr lang="ru-RU" sz="1600" dirty="0"/>
          </a:p>
        </p:txBody>
      </p:sp>
      <p:sp>
        <p:nvSpPr>
          <p:cNvPr id="799" name="Google Shape;799;p25"/>
          <p:cNvSpPr txBox="1"/>
          <p:nvPr/>
        </p:nvSpPr>
        <p:spPr>
          <a:xfrm>
            <a:off x="303386" y="6692010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безпечних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просторів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міжкультурного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діалогу</a:t>
            </a:r>
            <a:endParaRPr lang="ru-RU" sz="1600" dirty="0"/>
          </a:p>
        </p:txBody>
      </p:sp>
      <p:sp>
        <p:nvSpPr>
          <p:cNvPr id="800" name="Google Shape;800;p25"/>
          <p:cNvSpPr txBox="1"/>
          <p:nvPr/>
        </p:nvSpPr>
        <p:spPr>
          <a:xfrm>
            <a:off x="303387" y="8078059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голосу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біженцям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мігрантам</a:t>
            </a:r>
            <a:endParaRPr lang="ru-RU" sz="1600" dirty="0"/>
          </a:p>
        </p:txBody>
      </p:sp>
      <p:sp>
        <p:nvSpPr>
          <p:cNvPr id="801" name="Google Shape;80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802" name="Google Shape;802;p25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26"/>
          <p:cNvGrpSpPr/>
          <p:nvPr/>
        </p:nvGrpSpPr>
        <p:grpSpPr>
          <a:xfrm>
            <a:off x="7395739" y="7154562"/>
            <a:ext cx="145722" cy="3389466"/>
            <a:chOff x="0" y="-723355"/>
            <a:chExt cx="194299" cy="4519287"/>
          </a:xfrm>
        </p:grpSpPr>
        <p:sp>
          <p:nvSpPr>
            <p:cNvPr id="808" name="Google Shape;808;p26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809" name="Google Shape;809;p26"/>
            <p:cNvSpPr txBox="1"/>
            <p:nvPr/>
          </p:nvSpPr>
          <p:spPr>
            <a:xfrm rot="16200000">
              <a:off x="-2043121" y="1337005"/>
              <a:ext cx="4297780" cy="177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813" name="Google Shape;813;p26"/>
          <p:cNvGrpSpPr/>
          <p:nvPr/>
        </p:nvGrpSpPr>
        <p:grpSpPr>
          <a:xfrm>
            <a:off x="305138" y="476591"/>
            <a:ext cx="5894260" cy="558818"/>
            <a:chOff x="0" y="0"/>
            <a:chExt cx="7859013" cy="745091"/>
          </a:xfrm>
        </p:grpSpPr>
        <p:grpSp>
          <p:nvGrpSpPr>
            <p:cNvPr id="814" name="Google Shape;814;p26"/>
            <p:cNvGrpSpPr/>
            <p:nvPr/>
          </p:nvGrpSpPr>
          <p:grpSpPr>
            <a:xfrm>
              <a:off x="0" y="0"/>
              <a:ext cx="7859013" cy="745091"/>
              <a:chOff x="0" y="0"/>
              <a:chExt cx="1910912" cy="181168"/>
            </a:xfrm>
          </p:grpSpPr>
          <p:sp>
            <p:nvSpPr>
              <p:cNvPr id="815" name="Google Shape;815;p26"/>
              <p:cNvSpPr/>
              <p:nvPr/>
            </p:nvSpPr>
            <p:spPr>
              <a:xfrm>
                <a:off x="0" y="0"/>
                <a:ext cx="1910912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1910912" h="181168" extrusionOk="0">
                    <a:moveTo>
                      <a:pt x="0" y="0"/>
                    </a:moveTo>
                    <a:lnTo>
                      <a:pt x="1910912" y="0"/>
                    </a:lnTo>
                    <a:lnTo>
                      <a:pt x="1910912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816" name="Google Shape;816;p26"/>
              <p:cNvSpPr txBox="1"/>
              <p:nvPr/>
            </p:nvSpPr>
            <p:spPr>
              <a:xfrm>
                <a:off x="0" y="0"/>
                <a:ext cx="1910912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7" name="Google Shape;817;p26"/>
            <p:cNvSpPr txBox="1"/>
            <p:nvPr/>
          </p:nvSpPr>
          <p:spPr>
            <a:xfrm>
              <a:off x="269233" y="151311"/>
              <a:ext cx="7320546" cy="5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00"/>
                </a:lnSpc>
              </a:pPr>
              <a:r>
                <a:rPr lang="ru-RU" sz="2400" b="1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ЗМІЦНЕННЯ СПІВРОБІТНИЦТВА</a:t>
              </a:r>
              <a:endParaRPr lang="ru-RU" sz="2400" dirty="0"/>
            </a:p>
          </p:txBody>
        </p:sp>
      </p:grpSp>
      <p:grpSp>
        <p:nvGrpSpPr>
          <p:cNvPr id="818" name="Google Shape;818;p26"/>
          <p:cNvGrpSpPr/>
          <p:nvPr/>
        </p:nvGrpSpPr>
        <p:grpSpPr>
          <a:xfrm>
            <a:off x="3572107" y="1119110"/>
            <a:ext cx="3499024" cy="558818"/>
            <a:chOff x="0" y="0"/>
            <a:chExt cx="4665366" cy="745091"/>
          </a:xfrm>
        </p:grpSpPr>
        <p:grpSp>
          <p:nvGrpSpPr>
            <p:cNvPr id="819" name="Google Shape;819;p26"/>
            <p:cNvGrpSpPr/>
            <p:nvPr/>
          </p:nvGrpSpPr>
          <p:grpSpPr>
            <a:xfrm>
              <a:off x="0" y="0"/>
              <a:ext cx="4665366" cy="745091"/>
              <a:chOff x="0" y="0"/>
              <a:chExt cx="1134379" cy="181168"/>
            </a:xfrm>
          </p:grpSpPr>
          <p:sp>
            <p:nvSpPr>
              <p:cNvPr id="820" name="Google Shape;820;p26"/>
              <p:cNvSpPr/>
              <p:nvPr/>
            </p:nvSpPr>
            <p:spPr>
              <a:xfrm>
                <a:off x="0" y="0"/>
                <a:ext cx="1134379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1134379" h="181168" extrusionOk="0">
                    <a:moveTo>
                      <a:pt x="0" y="0"/>
                    </a:moveTo>
                    <a:lnTo>
                      <a:pt x="1134379" y="0"/>
                    </a:lnTo>
                    <a:lnTo>
                      <a:pt x="1134379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821" name="Google Shape;821;p26"/>
              <p:cNvSpPr txBox="1"/>
              <p:nvPr/>
            </p:nvSpPr>
            <p:spPr>
              <a:xfrm>
                <a:off x="0" y="0"/>
                <a:ext cx="1134379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2" name="Google Shape;822;p26"/>
            <p:cNvSpPr txBox="1"/>
            <p:nvPr/>
          </p:nvSpPr>
          <p:spPr>
            <a:xfrm>
              <a:off x="159825" y="151311"/>
              <a:ext cx="4345714" cy="5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just">
                <a:lnSpc>
                  <a:spcPct val="108000"/>
                </a:lnSpc>
              </a:pPr>
              <a:r>
                <a:rPr lang="en-US" sz="24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en-US" sz="2400" b="1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ТА ПАРТНЕРСТВА</a:t>
              </a:r>
              <a:endParaRPr dirty="0"/>
            </a:p>
          </p:txBody>
        </p:sp>
      </p:grpSp>
      <p:sp>
        <p:nvSpPr>
          <p:cNvPr id="823" name="Google Shape;823;p26"/>
          <p:cNvSpPr txBox="1"/>
          <p:nvPr/>
        </p:nvSpPr>
        <p:spPr>
          <a:xfrm>
            <a:off x="305138" y="2174322"/>
            <a:ext cx="6949723" cy="99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часто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працюють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безпосередньо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громадах,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постраждали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насильства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Посилення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їхніх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підкреслює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відчутний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миробудування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низовому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рівні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демонструючи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реальні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приклади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того, як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можна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рівні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висвітлення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роботи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миротворців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слугувати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натхненням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організацій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осіб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працюють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над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</a:t>
            </a:r>
            <a:endParaRPr lang="ru-RU" sz="1200" dirty="0"/>
          </a:p>
        </p:txBody>
      </p:sp>
      <p:sp>
        <p:nvSpPr>
          <p:cNvPr id="824" name="Google Shape;824;p26"/>
          <p:cNvSpPr txBox="1"/>
          <p:nvPr/>
        </p:nvSpPr>
        <p:spPr>
          <a:xfrm>
            <a:off x="305138" y="3474439"/>
            <a:ext cx="6949723" cy="119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митці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глибоко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розуміють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нюанси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історію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виклики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стикаються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ними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гарантує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будуть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ґрунтуватися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місцевому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контексті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резонуватимуть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реальним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митці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виступають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автентичними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голосами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ними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доносити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спосіб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відчувається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як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справжній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близький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аудиторії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робить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повідомлення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впливовим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825" name="Google Shape;825;p26"/>
          <p:cNvSpPr txBox="1"/>
          <p:nvPr/>
        </p:nvSpPr>
        <p:spPr>
          <a:xfrm>
            <a:off x="303383" y="4982660"/>
            <a:ext cx="6949723" cy="179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Побудова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довгострокових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партнерств з метою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досягнення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надзвичайно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стійких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значущих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громадах,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постраждали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розколів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Довгострокові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партнерства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протягом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тривалого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часу,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забезпечуючи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постійну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ресурси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особливо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розвиватися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адаптуватися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забезпечуючи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актуальність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партнерства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довірі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сторонами, такими як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митці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ГО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урядові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установи,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вирішальне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успіху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довіра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часто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ключовим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фактором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запобіганні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826" name="Google Shape;826;p26"/>
          <p:cNvSpPr txBox="1"/>
          <p:nvPr/>
        </p:nvSpPr>
        <p:spPr>
          <a:xfrm>
            <a:off x="303381" y="7104127"/>
            <a:ext cx="6949723" cy="159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Зміцнення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сторонами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вирішальне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успіху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за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підвищує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охоплення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унікальні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сильні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сторони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ресурси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організацій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сторони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приносять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різноманітний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працівники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ГО,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політики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лідери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унікальні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погляди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поєднанні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надійні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стратегії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сторонам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об'єднати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фінансові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технічні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людські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ресурси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99" b="0" i="0" u="none" strike="noStrike" cap="none" dirty="0">
              <a:solidFill>
                <a:srgbClr val="1B35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27" name="Google Shape;827;p26"/>
          <p:cNvSpPr txBox="1"/>
          <p:nvPr/>
        </p:nvSpPr>
        <p:spPr>
          <a:xfrm>
            <a:off x="303379" y="8752249"/>
            <a:ext cx="6949723" cy="13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консультативних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рад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потужним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сторін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сфері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посилити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їхніх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встановити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справжній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зв'язок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молоддю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ради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складаються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людей,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пропонують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свіжі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погляди,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діляться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унікальним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стратегії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миробудування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Залучаючи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молодь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безпосередньо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процесу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прийняття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рішень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сторони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сфері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гарантувати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актуальними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знаходять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відгук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тих людей,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прагнуть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828" name="Google Shape;828;p26"/>
          <p:cNvSpPr txBox="1"/>
          <p:nvPr/>
        </p:nvSpPr>
        <p:spPr>
          <a:xfrm>
            <a:off x="334922" y="1910081"/>
            <a:ext cx="4920912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Залучення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досвідчених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миротворців</a:t>
            </a:r>
            <a:endParaRPr lang="ru-RU" sz="1600" dirty="0"/>
          </a:p>
        </p:txBody>
      </p:sp>
      <p:sp>
        <p:nvSpPr>
          <p:cNvPr id="829" name="Google Shape;829;p26"/>
          <p:cNvSpPr txBox="1"/>
          <p:nvPr/>
        </p:nvSpPr>
        <p:spPr>
          <a:xfrm>
            <a:off x="305138" y="3181883"/>
            <a:ext cx="4980480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місцевими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митцями</a:t>
            </a:r>
            <a:endParaRPr lang="ru-RU" sz="1600" dirty="0"/>
          </a:p>
        </p:txBody>
      </p:sp>
      <p:sp>
        <p:nvSpPr>
          <p:cNvPr id="830" name="Google Shape;830;p26"/>
          <p:cNvSpPr txBox="1"/>
          <p:nvPr/>
        </p:nvSpPr>
        <p:spPr>
          <a:xfrm>
            <a:off x="305138" y="4678699"/>
            <a:ext cx="7251362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Будівництво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довгострокових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партнерств з метою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досягнення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</a:t>
            </a:r>
            <a:endParaRPr lang="ru-RU" sz="1600" dirty="0"/>
          </a:p>
        </p:txBody>
      </p:sp>
      <p:sp>
        <p:nvSpPr>
          <p:cNvPr id="831" name="Google Shape;831;p26"/>
          <p:cNvSpPr txBox="1"/>
          <p:nvPr/>
        </p:nvSpPr>
        <p:spPr>
          <a:xfrm>
            <a:off x="303382" y="6818679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Зміцнення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співпраці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різними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зацікавленими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сторонами</a:t>
            </a:r>
            <a:endParaRPr lang="ru-RU" sz="1600" dirty="0"/>
          </a:p>
        </p:txBody>
      </p:sp>
      <p:sp>
        <p:nvSpPr>
          <p:cNvPr id="832" name="Google Shape;832;p26"/>
          <p:cNvSpPr txBox="1"/>
          <p:nvPr/>
        </p:nvSpPr>
        <p:spPr>
          <a:xfrm>
            <a:off x="303380" y="8486591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молодіжних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консультативних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рад</a:t>
            </a:r>
            <a:endParaRPr lang="ru-RU" sz="1600" dirty="0"/>
          </a:p>
        </p:txBody>
      </p:sp>
      <p:sp>
        <p:nvSpPr>
          <p:cNvPr id="833" name="Google Shape;83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834" name="Google Shape;834;p26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27"/>
          <p:cNvGrpSpPr/>
          <p:nvPr/>
        </p:nvGrpSpPr>
        <p:grpSpPr>
          <a:xfrm>
            <a:off x="7395738" y="7142203"/>
            <a:ext cx="163768" cy="3401825"/>
            <a:chOff x="0" y="-739833"/>
            <a:chExt cx="218359" cy="4535765"/>
          </a:xfrm>
        </p:grpSpPr>
        <p:sp>
          <p:nvSpPr>
            <p:cNvPr id="840" name="Google Shape;840;p27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841" name="Google Shape;841;p27"/>
            <p:cNvSpPr txBox="1"/>
            <p:nvPr/>
          </p:nvSpPr>
          <p:spPr>
            <a:xfrm rot="16200000">
              <a:off x="-2027298" y="1328765"/>
              <a:ext cx="4314255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845" name="Google Shape;845;p27"/>
          <p:cNvGrpSpPr/>
          <p:nvPr/>
        </p:nvGrpSpPr>
        <p:grpSpPr>
          <a:xfrm>
            <a:off x="305138" y="504250"/>
            <a:ext cx="6248062" cy="558818"/>
            <a:chOff x="0" y="0"/>
            <a:chExt cx="8330748" cy="745091"/>
          </a:xfrm>
        </p:grpSpPr>
        <p:grpSp>
          <p:nvGrpSpPr>
            <p:cNvPr id="846" name="Google Shape;846;p27"/>
            <p:cNvGrpSpPr/>
            <p:nvPr/>
          </p:nvGrpSpPr>
          <p:grpSpPr>
            <a:xfrm>
              <a:off x="0" y="0"/>
              <a:ext cx="8007653" cy="745091"/>
              <a:chOff x="0" y="0"/>
              <a:chExt cx="1947053" cy="181168"/>
            </a:xfrm>
          </p:grpSpPr>
          <p:sp>
            <p:nvSpPr>
              <p:cNvPr id="847" name="Google Shape;847;p27"/>
              <p:cNvSpPr/>
              <p:nvPr/>
            </p:nvSpPr>
            <p:spPr>
              <a:xfrm>
                <a:off x="0" y="0"/>
                <a:ext cx="1947053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1947053" h="181168" extrusionOk="0">
                    <a:moveTo>
                      <a:pt x="0" y="0"/>
                    </a:moveTo>
                    <a:lnTo>
                      <a:pt x="1947053" y="0"/>
                    </a:lnTo>
                    <a:lnTo>
                      <a:pt x="1947053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848" name="Google Shape;848;p27"/>
              <p:cNvSpPr txBox="1"/>
              <p:nvPr/>
            </p:nvSpPr>
            <p:spPr>
              <a:xfrm>
                <a:off x="0" y="0"/>
                <a:ext cx="1947053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49" name="Google Shape;849;p27"/>
            <p:cNvSpPr txBox="1"/>
            <p:nvPr/>
          </p:nvSpPr>
          <p:spPr>
            <a:xfrm>
              <a:off x="48364" y="168661"/>
              <a:ext cx="8282384" cy="443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0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ВИКОРИСТАННЯ ІННОВАЦІЙНИХ ТЕХНОЛОГІЙ</a:t>
              </a:r>
              <a:endParaRPr sz="2000" dirty="0"/>
            </a:p>
          </p:txBody>
        </p:sp>
      </p:grpSp>
      <p:grpSp>
        <p:nvGrpSpPr>
          <p:cNvPr id="850" name="Google Shape;850;p27"/>
          <p:cNvGrpSpPr/>
          <p:nvPr/>
        </p:nvGrpSpPr>
        <p:grpSpPr>
          <a:xfrm>
            <a:off x="4429980" y="1173164"/>
            <a:ext cx="2374020" cy="558818"/>
            <a:chOff x="0" y="0"/>
            <a:chExt cx="3165359" cy="745091"/>
          </a:xfrm>
        </p:grpSpPr>
        <p:grpSp>
          <p:nvGrpSpPr>
            <p:cNvPr id="851" name="Google Shape;851;p27"/>
            <p:cNvGrpSpPr/>
            <p:nvPr/>
          </p:nvGrpSpPr>
          <p:grpSpPr>
            <a:xfrm>
              <a:off x="0" y="0"/>
              <a:ext cx="3165359" cy="745091"/>
              <a:chOff x="0" y="0"/>
              <a:chExt cx="769654" cy="181168"/>
            </a:xfrm>
          </p:grpSpPr>
          <p:sp>
            <p:nvSpPr>
              <p:cNvPr id="852" name="Google Shape;852;p27"/>
              <p:cNvSpPr/>
              <p:nvPr/>
            </p:nvSpPr>
            <p:spPr>
              <a:xfrm>
                <a:off x="0" y="0"/>
                <a:ext cx="769654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769654" h="181168" extrusionOk="0">
                    <a:moveTo>
                      <a:pt x="0" y="0"/>
                    </a:moveTo>
                    <a:lnTo>
                      <a:pt x="769654" y="0"/>
                    </a:lnTo>
                    <a:lnTo>
                      <a:pt x="769654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853" name="Google Shape;853;p27"/>
              <p:cNvSpPr txBox="1"/>
              <p:nvPr/>
            </p:nvSpPr>
            <p:spPr>
              <a:xfrm>
                <a:off x="0" y="0"/>
                <a:ext cx="769654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54" name="Google Shape;854;p27"/>
            <p:cNvSpPr txBox="1"/>
            <p:nvPr/>
          </p:nvSpPr>
          <p:spPr>
            <a:xfrm>
              <a:off x="108439" y="151311"/>
              <a:ext cx="2948482" cy="5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uk-UA" sz="24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ТА ЗМІ</a:t>
              </a:r>
              <a:endParaRPr dirty="0"/>
            </a:p>
          </p:txBody>
        </p:sp>
      </p:grpSp>
      <p:sp>
        <p:nvSpPr>
          <p:cNvPr id="855" name="Google Shape;855;p27"/>
          <p:cNvSpPr txBox="1"/>
          <p:nvPr/>
        </p:nvSpPr>
        <p:spPr>
          <a:xfrm>
            <a:off x="305138" y="2129368"/>
            <a:ext cx="6949723" cy="13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Цифрові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платформи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галузі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охопити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глобальну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аудиторію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усувають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географічні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бар'єри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даючи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учасникам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країн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верств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брати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участь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отримувати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доступ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освітнього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контенту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основі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активно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залучені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цифрових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просторів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через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медіа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сервіси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потокового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відтворення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онлайн-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платформи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навчання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цифрових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галузі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полегшує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охоплення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там, де вона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знаходиться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залученню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через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856" name="Google Shape;856;p27"/>
          <p:cNvSpPr txBox="1"/>
          <p:nvPr/>
        </p:nvSpPr>
        <p:spPr>
          <a:xfrm>
            <a:off x="305138" y="3798397"/>
            <a:ext cx="6949723" cy="119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митці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глибоко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розуміють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нюанси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історію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виклики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стикаються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ними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гарантує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ґрунтуватимуться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місцевому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контексті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резонуватимуть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реальним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митці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виступають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автентичними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голосами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ними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доносити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спосіб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відчувається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як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справжній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близький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аудиторії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робить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повідомлення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впливовим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857" name="Google Shape;857;p27"/>
          <p:cNvSpPr txBox="1"/>
          <p:nvPr/>
        </p:nvSpPr>
        <p:spPr>
          <a:xfrm>
            <a:off x="305138" y="5241130"/>
            <a:ext cx="6949723" cy="99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Дезінформація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розпалювати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напруженість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ескалувати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шляхом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поширення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неправдивих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наративів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перебільшених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тверджень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а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використовуватися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маніпулювання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громадською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думкою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поведінку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Розвиток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стійкості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зменшує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вразливість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таких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маніпуляцій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критичному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мисленню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гарантує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окремих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осіб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громад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ґрунтуються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фактичній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інформації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858" name="Google Shape;858;p27"/>
          <p:cNvSpPr txBox="1"/>
          <p:nvPr/>
        </p:nvSpPr>
        <p:spPr>
          <a:xfrm>
            <a:off x="303388" y="6547346"/>
            <a:ext cx="6949723" cy="159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Розробка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кампаній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ключовим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елементом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поширювати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повідомлення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мобілізувати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Добре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розроблені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кампанії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підвищити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обізнаність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спонукати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питань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Створюючи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переконливі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історії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чіткі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заклики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надихнути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людей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долучитися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ситуацію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краще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кампанії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почуття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солідарності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цілеспрямованості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заохочують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долучатися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справи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Все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полягає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використанні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креативних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стратегій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достукатися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людей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викликати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них резонанс,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одночасно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роблячи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справу миру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видимою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впливовою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859" name="Google Shape;859;p27"/>
          <p:cNvSpPr txBox="1"/>
          <p:nvPr/>
        </p:nvSpPr>
        <p:spPr>
          <a:xfrm>
            <a:off x="305138" y="1864535"/>
            <a:ext cx="6713500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Використання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цифрових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платформ для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освіти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галузі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</a:t>
            </a:r>
            <a:endParaRPr lang="ru-RU" sz="1600" dirty="0"/>
          </a:p>
        </p:txBody>
      </p:sp>
      <p:sp>
        <p:nvSpPr>
          <p:cNvPr id="860" name="Google Shape;860;p27"/>
          <p:cNvSpPr txBox="1"/>
          <p:nvPr/>
        </p:nvSpPr>
        <p:spPr>
          <a:xfrm>
            <a:off x="290970" y="3511235"/>
            <a:ext cx="4980480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Підвищення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медіаграмотності</a:t>
            </a:r>
            <a:endParaRPr lang="ru-RU" sz="1600" dirty="0"/>
          </a:p>
        </p:txBody>
      </p:sp>
      <p:sp>
        <p:nvSpPr>
          <p:cNvPr id="861" name="Google Shape;861;p27"/>
          <p:cNvSpPr txBox="1"/>
          <p:nvPr/>
        </p:nvSpPr>
        <p:spPr>
          <a:xfrm>
            <a:off x="290970" y="4974773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Формування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стійкості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дезінформації</a:t>
            </a:r>
            <a:endParaRPr lang="ru-RU" sz="1600" dirty="0"/>
          </a:p>
        </p:txBody>
      </p:sp>
      <p:sp>
        <p:nvSpPr>
          <p:cNvPr id="862" name="Google Shape;862;p27"/>
          <p:cNvSpPr txBox="1"/>
          <p:nvPr/>
        </p:nvSpPr>
        <p:spPr>
          <a:xfrm>
            <a:off x="305138" y="6285704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Розробка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кампаній</a:t>
            </a:r>
            <a:endParaRPr lang="ru-RU" sz="1600" dirty="0"/>
          </a:p>
        </p:txBody>
      </p:sp>
      <p:sp>
        <p:nvSpPr>
          <p:cNvPr id="863" name="Google Shape;863;p27"/>
          <p:cNvSpPr/>
          <p:nvPr/>
        </p:nvSpPr>
        <p:spPr>
          <a:xfrm>
            <a:off x="303388" y="8167886"/>
            <a:ext cx="6986042" cy="2477734"/>
          </a:xfrm>
          <a:custGeom>
            <a:avLst/>
            <a:gdLst/>
            <a:ahLst/>
            <a:cxnLst/>
            <a:rect l="l" t="t" r="r" b="b"/>
            <a:pathLst>
              <a:path w="6986042" h="2477734" extrusionOk="0">
                <a:moveTo>
                  <a:pt x="0" y="0"/>
                </a:moveTo>
                <a:lnTo>
                  <a:pt x="6986041" y="0"/>
                </a:lnTo>
                <a:lnTo>
                  <a:pt x="6986041" y="2477734"/>
                </a:lnTo>
                <a:lnTo>
                  <a:pt x="0" y="2477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1627" b="-29346"/>
            </a:stretch>
          </a:blipFill>
          <a:ln>
            <a:noFill/>
          </a:ln>
        </p:spPr>
      </p:sp>
      <p:sp>
        <p:nvSpPr>
          <p:cNvPr id="864" name="Google Shape;86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865" name="Google Shape;865;p27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" name="Google Shape;870;p28"/>
          <p:cNvGrpSpPr/>
          <p:nvPr/>
        </p:nvGrpSpPr>
        <p:grpSpPr>
          <a:xfrm>
            <a:off x="7395738" y="7084924"/>
            <a:ext cx="145726" cy="3459103"/>
            <a:chOff x="0" y="-816205"/>
            <a:chExt cx="194304" cy="4612137"/>
          </a:xfrm>
        </p:grpSpPr>
        <p:sp>
          <p:nvSpPr>
            <p:cNvPr id="871" name="Google Shape;871;p28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872" name="Google Shape;872;p28"/>
            <p:cNvSpPr txBox="1"/>
            <p:nvPr/>
          </p:nvSpPr>
          <p:spPr>
            <a:xfrm rot="16200000">
              <a:off x="-2089541" y="1290580"/>
              <a:ext cx="4390629" cy="177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876" name="Google Shape;876;p28"/>
          <p:cNvGrpSpPr/>
          <p:nvPr/>
        </p:nvGrpSpPr>
        <p:grpSpPr>
          <a:xfrm>
            <a:off x="301638" y="280207"/>
            <a:ext cx="3856091" cy="558818"/>
            <a:chOff x="0" y="0"/>
            <a:chExt cx="5141454" cy="745091"/>
          </a:xfrm>
        </p:grpSpPr>
        <p:grpSp>
          <p:nvGrpSpPr>
            <p:cNvPr id="877" name="Google Shape;877;p28"/>
            <p:cNvGrpSpPr/>
            <p:nvPr/>
          </p:nvGrpSpPr>
          <p:grpSpPr>
            <a:xfrm>
              <a:off x="0" y="0"/>
              <a:ext cx="5141454" cy="745091"/>
              <a:chOff x="0" y="0"/>
              <a:chExt cx="1250140" cy="181168"/>
            </a:xfrm>
          </p:grpSpPr>
          <p:sp>
            <p:nvSpPr>
              <p:cNvPr id="878" name="Google Shape;878;p28"/>
              <p:cNvSpPr/>
              <p:nvPr/>
            </p:nvSpPr>
            <p:spPr>
              <a:xfrm>
                <a:off x="0" y="0"/>
                <a:ext cx="1250140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1250140" h="181168" extrusionOk="0">
                    <a:moveTo>
                      <a:pt x="0" y="0"/>
                    </a:moveTo>
                    <a:lnTo>
                      <a:pt x="1250140" y="0"/>
                    </a:lnTo>
                    <a:lnTo>
                      <a:pt x="1250140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879" name="Google Shape;879;p28"/>
              <p:cNvSpPr txBox="1"/>
              <p:nvPr/>
            </p:nvSpPr>
            <p:spPr>
              <a:xfrm>
                <a:off x="0" y="0"/>
                <a:ext cx="1250140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28"/>
            <p:cNvSpPr txBox="1"/>
            <p:nvPr/>
          </p:nvSpPr>
          <p:spPr>
            <a:xfrm>
              <a:off x="176136" y="151311"/>
              <a:ext cx="4789183" cy="5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00"/>
                </a:lnSpc>
              </a:pPr>
              <a:r>
                <a:rPr lang="ru-RU" sz="2400" b="1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СПРИЯННЯ ДІАЛОГУ</a:t>
              </a:r>
              <a:endParaRPr lang="ru-RU" sz="2400" dirty="0"/>
            </a:p>
          </p:txBody>
        </p:sp>
      </p:grpSp>
      <p:grpSp>
        <p:nvGrpSpPr>
          <p:cNvPr id="881" name="Google Shape;881;p28"/>
          <p:cNvGrpSpPr/>
          <p:nvPr/>
        </p:nvGrpSpPr>
        <p:grpSpPr>
          <a:xfrm>
            <a:off x="3062900" y="936206"/>
            <a:ext cx="4046976" cy="558818"/>
            <a:chOff x="0" y="0"/>
            <a:chExt cx="5395968" cy="745091"/>
          </a:xfrm>
        </p:grpSpPr>
        <p:grpSp>
          <p:nvGrpSpPr>
            <p:cNvPr id="882" name="Google Shape;882;p28"/>
            <p:cNvGrpSpPr/>
            <p:nvPr/>
          </p:nvGrpSpPr>
          <p:grpSpPr>
            <a:xfrm>
              <a:off x="0" y="0"/>
              <a:ext cx="5395968" cy="745091"/>
              <a:chOff x="0" y="0"/>
              <a:chExt cx="1312025" cy="181168"/>
            </a:xfrm>
          </p:grpSpPr>
          <p:sp>
            <p:nvSpPr>
              <p:cNvPr id="883" name="Google Shape;883;p28"/>
              <p:cNvSpPr/>
              <p:nvPr/>
            </p:nvSpPr>
            <p:spPr>
              <a:xfrm>
                <a:off x="0" y="0"/>
                <a:ext cx="1312025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1312025" h="181168" extrusionOk="0">
                    <a:moveTo>
                      <a:pt x="0" y="0"/>
                    </a:moveTo>
                    <a:lnTo>
                      <a:pt x="1312025" y="0"/>
                    </a:lnTo>
                    <a:lnTo>
                      <a:pt x="1312025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884" name="Google Shape;884;p28"/>
              <p:cNvSpPr txBox="1"/>
              <p:nvPr/>
            </p:nvSpPr>
            <p:spPr>
              <a:xfrm>
                <a:off x="0" y="0"/>
                <a:ext cx="1312025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5" name="Google Shape;885;p28"/>
            <p:cNvSpPr txBox="1"/>
            <p:nvPr/>
          </p:nvSpPr>
          <p:spPr>
            <a:xfrm>
              <a:off x="184855" y="151311"/>
              <a:ext cx="5026259" cy="5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uk-UA" sz="24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ТА РОЗУМІННЮ</a:t>
              </a:r>
              <a:endParaRPr dirty="0"/>
            </a:p>
          </p:txBody>
        </p:sp>
      </p:grpSp>
      <p:sp>
        <p:nvSpPr>
          <p:cNvPr id="886" name="Google Shape;886;p28"/>
          <p:cNvSpPr txBox="1"/>
          <p:nvPr/>
        </p:nvSpPr>
        <p:spPr>
          <a:xfrm>
            <a:off x="301638" y="1796946"/>
            <a:ext cx="6949723" cy="13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діалогу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розділеними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громадами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кроком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побудові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подолати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бар'єри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загоїти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рани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взаєморозумінню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Відкрите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спілкування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життєво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усунення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скарг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слугувати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нейтральною платформою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започаткування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таких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розмов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невербальний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вихід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емоціям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розчаруванням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а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відкриваючи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двері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вербального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обміну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Однак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пам'ятати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діалогу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—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не одноразова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подія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процес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повинен бути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тривалим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887" name="Google Shape;887;p28"/>
          <p:cNvSpPr txBox="1"/>
          <p:nvPr/>
        </p:nvSpPr>
        <p:spPr>
          <a:xfrm>
            <a:off x="301638" y="3358639"/>
            <a:ext cx="6949723" cy="99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Інтегруючи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адвокаційні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надихати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об'єднувати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посилювати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заклики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політиці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підтримують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справедливість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стати платформою для тих,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чиї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голоси часто не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чути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політичних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дискусіях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Вона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висвітлити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спільнот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постраждали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адвокатувати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політику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відповідає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їхнім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конкретним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потребам.</a:t>
            </a:r>
            <a:endParaRPr lang="ru-RU" sz="1200" dirty="0"/>
          </a:p>
        </p:txBody>
      </p:sp>
      <p:sp>
        <p:nvSpPr>
          <p:cNvPr id="888" name="Google Shape;888;p28"/>
          <p:cNvSpPr txBox="1"/>
          <p:nvPr/>
        </p:nvSpPr>
        <p:spPr>
          <a:xfrm>
            <a:off x="301638" y="4553701"/>
            <a:ext cx="6949723" cy="13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Мережі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послів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даючи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платформу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лідерства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однолітків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Таке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розширення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можливостей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лідерські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посилює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почуття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відповідальності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мотивує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активно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Мережі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очолювані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молоддю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довгостроковим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виховуючи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почуття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відповідальності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відданості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а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місцях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проекти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відповідають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конкретним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потребам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889" name="Google Shape;889;p28"/>
          <p:cNvSpPr txBox="1"/>
          <p:nvPr/>
        </p:nvSpPr>
        <p:spPr>
          <a:xfrm>
            <a:off x="301637" y="6173628"/>
            <a:ext cx="6949723" cy="99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Розуміння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історичного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контексту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визнавати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минулі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образи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Визнання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історичних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несправедливостей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бути кроком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примирення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зцілення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питань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історії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боротися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стереотипами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хибними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уявленнями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продовженню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дискримінації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розвитку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емпатії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поваги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890" name="Google Shape;890;p28"/>
          <p:cNvSpPr txBox="1"/>
          <p:nvPr/>
        </p:nvSpPr>
        <p:spPr>
          <a:xfrm>
            <a:off x="301637" y="7352777"/>
            <a:ext cx="6949723" cy="179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медіації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необхідними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діяльності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адвокатів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знаходити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мову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точками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зору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Вміння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медіати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означає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можете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конструктивним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розмовам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сторонам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зрозуміти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точки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зору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один одного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направляти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взаємоприйнятних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рішень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надзвичайно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де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ключовим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взаєморозуміння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групами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Медіатори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розряджати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напругу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непорозуміння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будувати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довіру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життєво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успішних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сильні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медіації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правозахисники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ефективніше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діалогу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суперечки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тривалі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позитивні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891" name="Google Shape;891;p28"/>
          <p:cNvSpPr txBox="1"/>
          <p:nvPr/>
        </p:nvSpPr>
        <p:spPr>
          <a:xfrm>
            <a:off x="301638" y="9368130"/>
            <a:ext cx="6949723" cy="159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Інноваційні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моделі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фінансування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надзвичайно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діяльності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правозахисників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відкривають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коштів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продовження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реалізації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проектів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Замість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того,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щоб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покладатися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лише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кілька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традиційних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джерел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креативні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підходи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(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як краудфандинг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технологічними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компаніями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)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джерел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означає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отримати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ресурси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необхідні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досягнення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охоплення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кількості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людей.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Мислячи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нестандартно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щодо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фінансування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проекти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змінам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громадах.</a:t>
            </a:r>
            <a:endParaRPr lang="ru-RU" sz="1200" dirty="0"/>
          </a:p>
        </p:txBody>
      </p:sp>
      <p:sp>
        <p:nvSpPr>
          <p:cNvPr id="892" name="Google Shape;892;p28"/>
          <p:cNvSpPr txBox="1"/>
          <p:nvPr/>
        </p:nvSpPr>
        <p:spPr>
          <a:xfrm>
            <a:off x="301638" y="1559347"/>
            <a:ext cx="55225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діалогу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розділеними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громадами</a:t>
            </a:r>
            <a:endParaRPr lang="ru-RU" sz="1600" dirty="0"/>
          </a:p>
        </p:txBody>
      </p:sp>
      <p:sp>
        <p:nvSpPr>
          <p:cNvPr id="893" name="Google Shape;893;p28"/>
          <p:cNvSpPr txBox="1"/>
          <p:nvPr/>
        </p:nvSpPr>
        <p:spPr>
          <a:xfrm>
            <a:off x="301638" y="3103500"/>
            <a:ext cx="4980480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Захист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інтересів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щодо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політиці</a:t>
            </a:r>
            <a:endParaRPr lang="ru-RU" sz="1600" dirty="0"/>
          </a:p>
        </p:txBody>
      </p:sp>
      <p:sp>
        <p:nvSpPr>
          <p:cNvPr id="894" name="Google Shape;894;p28"/>
          <p:cNvSpPr txBox="1"/>
          <p:nvPr/>
        </p:nvSpPr>
        <p:spPr>
          <a:xfrm>
            <a:off x="301638" y="4321295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мереж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молодіжних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послів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</a:t>
            </a:r>
            <a:endParaRPr lang="ru-RU" sz="1600" dirty="0"/>
          </a:p>
        </p:txBody>
      </p:sp>
      <p:sp>
        <p:nvSpPr>
          <p:cNvPr id="895" name="Google Shape;895;p28"/>
          <p:cNvSpPr txBox="1"/>
          <p:nvPr/>
        </p:nvSpPr>
        <p:spPr>
          <a:xfrm>
            <a:off x="301637" y="5929532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Сприяння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історичному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розумінню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миру</a:t>
            </a:r>
            <a:endParaRPr lang="ru-RU" sz="1600" dirty="0"/>
          </a:p>
        </p:txBody>
      </p:sp>
      <p:sp>
        <p:nvSpPr>
          <p:cNvPr id="896" name="Google Shape;896;p28"/>
          <p:cNvSpPr txBox="1"/>
          <p:nvPr/>
        </p:nvSpPr>
        <p:spPr>
          <a:xfrm>
            <a:off x="301637" y="7139136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Навички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медіації</a:t>
            </a:r>
            <a:endParaRPr lang="ru-RU" sz="1600" dirty="0"/>
          </a:p>
        </p:txBody>
      </p:sp>
      <p:sp>
        <p:nvSpPr>
          <p:cNvPr id="897" name="Google Shape;897;p28"/>
          <p:cNvSpPr txBox="1"/>
          <p:nvPr/>
        </p:nvSpPr>
        <p:spPr>
          <a:xfrm>
            <a:off x="301637" y="9075052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Інноваційні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моделі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фінансування</a:t>
            </a:r>
            <a:endParaRPr lang="ru-RU" sz="1600" dirty="0"/>
          </a:p>
        </p:txBody>
      </p:sp>
      <p:sp>
        <p:nvSpPr>
          <p:cNvPr id="898" name="Google Shape;898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899" name="Google Shape;899;p28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563"/>
        </a:solid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oogle Shape;904;p29"/>
          <p:cNvGrpSpPr/>
          <p:nvPr/>
        </p:nvGrpSpPr>
        <p:grpSpPr>
          <a:xfrm>
            <a:off x="7395738" y="7241059"/>
            <a:ext cx="163768" cy="3302969"/>
            <a:chOff x="0" y="-608026"/>
            <a:chExt cx="218359" cy="4403958"/>
          </a:xfrm>
        </p:grpSpPr>
        <p:sp>
          <p:nvSpPr>
            <p:cNvPr id="905" name="Google Shape;905;p29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906" name="Google Shape;906;p29"/>
            <p:cNvSpPr txBox="1"/>
            <p:nvPr/>
          </p:nvSpPr>
          <p:spPr>
            <a:xfrm rot="16200000">
              <a:off x="-1961395" y="1394669"/>
              <a:ext cx="4182450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chemeClr val="bg1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907" name="Google Shape;907;p29"/>
          <p:cNvSpPr/>
          <p:nvPr/>
        </p:nvSpPr>
        <p:spPr>
          <a:xfrm>
            <a:off x="216000" y="2771968"/>
            <a:ext cx="7128000" cy="7772060"/>
          </a:xfrm>
          <a:custGeom>
            <a:avLst/>
            <a:gdLst/>
            <a:ahLst/>
            <a:cxnLst/>
            <a:rect l="l" t="t" r="r" b="b"/>
            <a:pathLst>
              <a:path w="7128000" h="7772060" extrusionOk="0">
                <a:moveTo>
                  <a:pt x="0" y="0"/>
                </a:moveTo>
                <a:lnTo>
                  <a:pt x="7128000" y="0"/>
                </a:lnTo>
                <a:lnTo>
                  <a:pt x="7128000" y="7772060"/>
                </a:lnTo>
                <a:lnTo>
                  <a:pt x="0" y="77720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8782" t="-32786" r="-58784"/>
            </a:stretch>
          </a:blipFill>
          <a:ln>
            <a:noFill/>
          </a:ln>
        </p:spPr>
      </p:sp>
      <p:sp>
        <p:nvSpPr>
          <p:cNvPr id="911" name="Google Shape;911;p29"/>
          <p:cNvSpPr txBox="1"/>
          <p:nvPr/>
        </p:nvSpPr>
        <p:spPr>
          <a:xfrm>
            <a:off x="216000" y="564058"/>
            <a:ext cx="7179738" cy="231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5 - </a:t>
            </a:r>
            <a:r>
              <a:rPr lang="uk-UA" sz="51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МЕТОДИ</a:t>
            </a:r>
            <a:r>
              <a:rPr lang="en-US" sz="51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/ </a:t>
            </a:r>
            <a:r>
              <a:rPr lang="uk-UA" sz="51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СФЕРИ ДЛЯ ПОКРАЩЕННЯ</a:t>
            </a:r>
            <a:r>
              <a:rPr lang="en-US" sz="51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: </a:t>
            </a:r>
            <a:endParaRPr dirty="0"/>
          </a:p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700" b="0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МОЛОДІ ЛЮДИ</a:t>
            </a:r>
            <a:endParaRPr dirty="0"/>
          </a:p>
        </p:txBody>
      </p:sp>
      <p:sp>
        <p:nvSpPr>
          <p:cNvPr id="912" name="Google Shape;91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563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3"/>
          <p:cNvGrpSpPr/>
          <p:nvPr/>
        </p:nvGrpSpPr>
        <p:grpSpPr>
          <a:xfrm>
            <a:off x="7395738" y="7364626"/>
            <a:ext cx="145724" cy="3179402"/>
            <a:chOff x="0" y="-443269"/>
            <a:chExt cx="194300" cy="4239201"/>
          </a:xfrm>
        </p:grpSpPr>
        <p:sp>
          <p:nvSpPr>
            <p:cNvPr id="181" name="Google Shape;181;p3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182" name="Google Shape;182;p3"/>
            <p:cNvSpPr txBox="1"/>
            <p:nvPr/>
          </p:nvSpPr>
          <p:spPr>
            <a:xfrm rot="16200000">
              <a:off x="-1903074" y="1477047"/>
              <a:ext cx="4017690" cy="177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chemeClr val="bg1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3" name="Google Shape;183;p3"/>
          <p:cNvSpPr/>
          <p:nvPr/>
        </p:nvSpPr>
        <p:spPr>
          <a:xfrm>
            <a:off x="216000" y="1313117"/>
            <a:ext cx="7128000" cy="9230912"/>
          </a:xfrm>
          <a:custGeom>
            <a:avLst/>
            <a:gdLst/>
            <a:ahLst/>
            <a:cxnLst/>
            <a:rect l="l" t="t" r="r" b="b"/>
            <a:pathLst>
              <a:path w="7128000" h="9230912" extrusionOk="0">
                <a:moveTo>
                  <a:pt x="0" y="0"/>
                </a:moveTo>
                <a:lnTo>
                  <a:pt x="7128000" y="0"/>
                </a:lnTo>
                <a:lnTo>
                  <a:pt x="7128000" y="9230911"/>
                </a:lnTo>
                <a:lnTo>
                  <a:pt x="0" y="9230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79547" t="-11801" r="-81760" b="-22470"/>
            </a:stretch>
          </a:blipFill>
          <a:ln>
            <a:noFill/>
          </a:ln>
        </p:spPr>
      </p:sp>
      <p:sp>
        <p:nvSpPr>
          <p:cNvPr id="184" name="Google Shape;184;p3"/>
          <p:cNvSpPr txBox="1"/>
          <p:nvPr/>
        </p:nvSpPr>
        <p:spPr>
          <a:xfrm>
            <a:off x="216000" y="370428"/>
            <a:ext cx="6779099" cy="93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1 - </a:t>
            </a:r>
            <a:r>
              <a:rPr lang="uk-UA" sz="56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ВСТУП</a:t>
            </a:r>
            <a:endParaRPr dirty="0"/>
          </a:p>
        </p:txBody>
      </p:sp>
      <p:sp>
        <p:nvSpPr>
          <p:cNvPr id="185" name="Google Shape;185;p3"/>
          <p:cNvSpPr txBox="1">
            <a:spLocks noGrp="1"/>
          </p:cNvSpPr>
          <p:nvPr>
            <p:ph type="sldNum" idx="12"/>
          </p:nvPr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30"/>
          <p:cNvGrpSpPr/>
          <p:nvPr/>
        </p:nvGrpSpPr>
        <p:grpSpPr>
          <a:xfrm>
            <a:off x="7395737" y="7168117"/>
            <a:ext cx="145723" cy="3375911"/>
            <a:chOff x="0" y="-705281"/>
            <a:chExt cx="194299" cy="4501213"/>
          </a:xfrm>
        </p:grpSpPr>
        <p:sp>
          <p:nvSpPr>
            <p:cNvPr id="918" name="Google Shape;918;p30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919" name="Google Shape;919;p30"/>
            <p:cNvSpPr txBox="1"/>
            <p:nvPr/>
          </p:nvSpPr>
          <p:spPr>
            <a:xfrm rot="16200000">
              <a:off x="-2034082" y="1346041"/>
              <a:ext cx="4279704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923" name="Google Shape;923;p30"/>
          <p:cNvGrpSpPr/>
          <p:nvPr/>
        </p:nvGrpSpPr>
        <p:grpSpPr>
          <a:xfrm>
            <a:off x="305138" y="476591"/>
            <a:ext cx="4980479" cy="558818"/>
            <a:chOff x="0" y="0"/>
            <a:chExt cx="6640638" cy="745091"/>
          </a:xfrm>
        </p:grpSpPr>
        <p:grpSp>
          <p:nvGrpSpPr>
            <p:cNvPr id="924" name="Google Shape;924;p30"/>
            <p:cNvGrpSpPr/>
            <p:nvPr/>
          </p:nvGrpSpPr>
          <p:grpSpPr>
            <a:xfrm>
              <a:off x="0" y="0"/>
              <a:ext cx="6046773" cy="745091"/>
              <a:chOff x="0" y="0"/>
              <a:chExt cx="1470267" cy="181168"/>
            </a:xfrm>
          </p:grpSpPr>
          <p:sp>
            <p:nvSpPr>
              <p:cNvPr id="925" name="Google Shape;925;p30"/>
              <p:cNvSpPr/>
              <p:nvPr/>
            </p:nvSpPr>
            <p:spPr>
              <a:xfrm>
                <a:off x="0" y="0"/>
                <a:ext cx="1470267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1470267" h="181168" extrusionOk="0">
                    <a:moveTo>
                      <a:pt x="0" y="0"/>
                    </a:moveTo>
                    <a:lnTo>
                      <a:pt x="1470267" y="0"/>
                    </a:lnTo>
                    <a:lnTo>
                      <a:pt x="1470267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926" name="Google Shape;926;p30"/>
              <p:cNvSpPr txBox="1"/>
              <p:nvPr/>
            </p:nvSpPr>
            <p:spPr>
              <a:xfrm>
                <a:off x="0" y="0"/>
                <a:ext cx="1470267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7" name="Google Shape;927;p30"/>
            <p:cNvSpPr txBox="1"/>
            <p:nvPr/>
          </p:nvSpPr>
          <p:spPr>
            <a:xfrm>
              <a:off x="207149" y="151311"/>
              <a:ext cx="6433489" cy="5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00"/>
                </a:lnSpc>
              </a:pPr>
              <a:r>
                <a:rPr lang="ru-RU" sz="2400" b="1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ОСОБИСТІСНИЙ РОЗВИТОК</a:t>
              </a:r>
              <a:endParaRPr lang="ru-RU" sz="2400" dirty="0"/>
            </a:p>
          </p:txBody>
        </p:sp>
      </p:grpSp>
      <p:sp>
        <p:nvSpPr>
          <p:cNvPr id="928" name="Google Shape;928;p30"/>
          <p:cNvSpPr txBox="1"/>
          <p:nvPr/>
        </p:nvSpPr>
        <p:spPr>
          <a:xfrm>
            <a:off x="305138" y="1368541"/>
            <a:ext cx="6949723" cy="119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Активне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слухання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—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ключова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яка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велике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особистого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зростання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комунікації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людей,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займаються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миротворчістю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вміння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активно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слухати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поліпшити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стосунки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співчутливу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атмосферу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щиро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спілкуватися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однолітками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цінувати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точки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зору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плавній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й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продуктивній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взаємодії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929" name="Google Shape;929;p30"/>
          <p:cNvSpPr txBox="1"/>
          <p:nvPr/>
        </p:nvSpPr>
        <p:spPr>
          <a:xfrm>
            <a:off x="303388" y="2727047"/>
            <a:ext cx="6949723" cy="179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Емпатія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здатність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по-справжньому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розуміти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відчувати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те,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переживають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ключовою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яка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бере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участь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через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Вона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справжні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значущі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зв'язки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простори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де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кожен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відчуває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себе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включеним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підходити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турботою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розумінням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емпатія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бачити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речі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точки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зору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людини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полегшує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роботу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проблем.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Крім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того,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розвиток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емпатії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керувати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власними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емоціями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реагувати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співчуттям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Така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емоційна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самосвідомість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підвищує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загальне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самопочуття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позитивну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сприятливу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атмосферу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всіх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99" b="0" i="0" u="none" strike="noStrike" cap="none" dirty="0">
              <a:solidFill>
                <a:srgbClr val="1B35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30" name="Google Shape;930;p30"/>
          <p:cNvSpPr txBox="1"/>
          <p:nvPr/>
        </p:nvSpPr>
        <p:spPr>
          <a:xfrm>
            <a:off x="303387" y="4517306"/>
            <a:ext cx="6949723" cy="119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Розуміння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власних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сильних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слабких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сторін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ефективніше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взаємодіяти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Самосвідомі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краще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спілкуватися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будувати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міцніші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стосунки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над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досягненням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цілей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Самосвідомість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усвідомити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свою роль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конфліктах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зрозуміти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як особиста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поведінка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ставлення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взаємодію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свідомість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молодим людям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конструктивно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підходити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шукати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99" b="0" i="0" u="none" strike="noStrike" cap="none" dirty="0">
              <a:solidFill>
                <a:srgbClr val="1B35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31" name="Google Shape;931;p30"/>
          <p:cNvSpPr txBox="1"/>
          <p:nvPr/>
        </p:nvSpPr>
        <p:spPr>
          <a:xfrm>
            <a:off x="303385" y="5798195"/>
            <a:ext cx="6949723" cy="13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Емоційний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вираження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життєво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людей,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займаються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миротворчістю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через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відкрито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змістовно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ділитися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почуттями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поглядами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чудовим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цього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висловлювати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глибокі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встановлювати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особисті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зв'язки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іншими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людьми. Коли вони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навчилися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добре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висловлювати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не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почуватися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краще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але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й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розвиває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емпатію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зміцнює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командну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роботу в проектах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миробудування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заохочує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чесних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розмов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обміну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думками.</a:t>
            </a:r>
            <a:endParaRPr lang="ru-RU" sz="1200" dirty="0"/>
          </a:p>
        </p:txBody>
      </p:sp>
      <p:sp>
        <p:nvSpPr>
          <p:cNvPr id="932" name="Google Shape;932;p30"/>
          <p:cNvSpPr txBox="1"/>
          <p:nvPr/>
        </p:nvSpPr>
        <p:spPr>
          <a:xfrm>
            <a:off x="303384" y="7469721"/>
            <a:ext cx="6949723" cy="119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Критичне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мислення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молодим людям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розкладати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складні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проблеми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складові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розуміти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глибинні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причини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Критичне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мислення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покращує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здатність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проблеми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заохочуючи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молодь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досліджувати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порівнювати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переваги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недоліки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обирати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найефективніший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підхід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Воно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також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покращити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процес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прийняття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рішень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надаючи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структурований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підхід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оцінки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варіантів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прогнозування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потенційних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результатів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933" name="Google Shape;933;p30"/>
          <p:cNvSpPr txBox="1"/>
          <p:nvPr/>
        </p:nvSpPr>
        <p:spPr>
          <a:xfrm>
            <a:off x="305138" y="9117612"/>
            <a:ext cx="6949723" cy="99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Відкритість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молодим людям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сприймати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цінувати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різноманітні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точки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зору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Така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інклюзивність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гарантує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поважають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традиції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погляди.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Відкриті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легше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пристосовуються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готові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пробувати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нові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підходи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Така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адаптивність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цінною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миробудуванні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де для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подолання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викликів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перешкод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часто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потрібні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гнучкі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інноваційні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рішення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934" name="Google Shape;934;p30"/>
          <p:cNvSpPr txBox="1"/>
          <p:nvPr/>
        </p:nvSpPr>
        <p:spPr>
          <a:xfrm>
            <a:off x="305138" y="1106866"/>
            <a:ext cx="55225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lvl="1" indent="-172720">
              <a:lnSpc>
                <a:spcPct val="108005"/>
              </a:lnSpc>
              <a:buClr>
                <a:srgbClr val="1B3563"/>
              </a:buClr>
              <a:buSzPts val="1599"/>
              <a:buFont typeface="Arial"/>
              <a:buChar char="•"/>
            </a:pP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Активне</a:t>
            </a:r>
            <a:r>
              <a:rPr lang="ru-RU" sz="1599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b="1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слухання</a:t>
            </a:r>
            <a:endParaRPr lang="ru-RU" sz="1600" dirty="0"/>
          </a:p>
        </p:txBody>
      </p:sp>
      <p:sp>
        <p:nvSpPr>
          <p:cNvPr id="935" name="Google Shape;935;p30"/>
          <p:cNvSpPr txBox="1"/>
          <p:nvPr/>
        </p:nvSpPr>
        <p:spPr>
          <a:xfrm>
            <a:off x="305138" y="2510581"/>
            <a:ext cx="4980480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marR="0" lvl="1" indent="-172720" algn="l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Clr>
                <a:srgbClr val="1B3563"/>
              </a:buClr>
              <a:buSzPts val="1599"/>
              <a:buFont typeface="Arial"/>
              <a:buChar char="•"/>
            </a:pPr>
            <a:r>
              <a:rPr lang="uk-UA" sz="1599" b="1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Розвиток емпатії</a:t>
            </a:r>
            <a:endParaRPr dirty="0"/>
          </a:p>
        </p:txBody>
      </p:sp>
      <p:sp>
        <p:nvSpPr>
          <p:cNvPr id="936" name="Google Shape;936;p30"/>
          <p:cNvSpPr txBox="1"/>
          <p:nvPr/>
        </p:nvSpPr>
        <p:spPr>
          <a:xfrm>
            <a:off x="303387" y="4305200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marR="0" lvl="1" indent="-172720" algn="l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Clr>
                <a:srgbClr val="1B3563"/>
              </a:buClr>
              <a:buSzPts val="1599"/>
              <a:buFont typeface="Arial"/>
              <a:buChar char="•"/>
            </a:pPr>
            <a:r>
              <a:rPr lang="uk-UA" sz="1599" b="1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Самосвідомість</a:t>
            </a:r>
            <a:endParaRPr dirty="0"/>
          </a:p>
        </p:txBody>
      </p:sp>
      <p:sp>
        <p:nvSpPr>
          <p:cNvPr id="937" name="Google Shape;937;p30"/>
          <p:cNvSpPr txBox="1"/>
          <p:nvPr/>
        </p:nvSpPr>
        <p:spPr>
          <a:xfrm>
            <a:off x="303386" y="5537617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marR="0" lvl="1" indent="-172720" algn="l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Clr>
                <a:srgbClr val="1B3563"/>
              </a:buClr>
              <a:buSzPts val="1599"/>
              <a:buFont typeface="Arial"/>
              <a:buChar char="•"/>
            </a:pPr>
            <a:r>
              <a:rPr lang="uk-UA" sz="1599" b="1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Емоційне вираження</a:t>
            </a:r>
            <a:endParaRPr dirty="0"/>
          </a:p>
        </p:txBody>
      </p:sp>
      <p:sp>
        <p:nvSpPr>
          <p:cNvPr id="938" name="Google Shape;938;p30"/>
          <p:cNvSpPr txBox="1"/>
          <p:nvPr/>
        </p:nvSpPr>
        <p:spPr>
          <a:xfrm>
            <a:off x="303384" y="7257615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marR="0" lvl="1" indent="-172720" algn="l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Clr>
                <a:srgbClr val="1B3563"/>
              </a:buClr>
              <a:buSzPts val="1599"/>
              <a:buFont typeface="Arial"/>
              <a:buChar char="•"/>
            </a:pPr>
            <a:r>
              <a:rPr lang="uk-UA" sz="1599" b="1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Критичне мислення</a:t>
            </a:r>
            <a:endParaRPr dirty="0"/>
          </a:p>
        </p:txBody>
      </p:sp>
      <p:sp>
        <p:nvSpPr>
          <p:cNvPr id="939" name="Google Shape;939;p30"/>
          <p:cNvSpPr txBox="1"/>
          <p:nvPr/>
        </p:nvSpPr>
        <p:spPr>
          <a:xfrm>
            <a:off x="305138" y="8756253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marR="0" lvl="1" indent="-172720" algn="l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Clr>
                <a:srgbClr val="1B3563"/>
              </a:buClr>
              <a:buSzPts val="1599"/>
              <a:buFont typeface="Arial"/>
              <a:buChar char="•"/>
            </a:pPr>
            <a:r>
              <a:rPr lang="uk-UA" sz="1599" b="1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Відкритість</a:t>
            </a:r>
            <a:endParaRPr dirty="0"/>
          </a:p>
        </p:txBody>
      </p:sp>
      <p:sp>
        <p:nvSpPr>
          <p:cNvPr id="940" name="Google Shape;94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941" name="Google Shape;941;p30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31"/>
          <p:cNvGrpSpPr/>
          <p:nvPr/>
        </p:nvGrpSpPr>
        <p:grpSpPr>
          <a:xfrm>
            <a:off x="7395738" y="7697079"/>
            <a:ext cx="118846" cy="2846949"/>
            <a:chOff x="0" y="1"/>
            <a:chExt cx="158463" cy="3795931"/>
          </a:xfrm>
        </p:grpSpPr>
        <p:sp>
          <p:nvSpPr>
            <p:cNvPr id="947" name="Google Shape;947;p31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948" name="Google Shape;948;p31"/>
            <p:cNvSpPr txBox="1"/>
            <p:nvPr/>
          </p:nvSpPr>
          <p:spPr>
            <a:xfrm rot="-5400000">
              <a:off x="-1704610" y="1711350"/>
              <a:ext cx="3574422" cy="151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8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99" b="0" i="0" u="none" strike="noStrike" cap="none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/>
            </a:p>
          </p:txBody>
        </p:sp>
      </p:grpSp>
      <p:grpSp>
        <p:nvGrpSpPr>
          <p:cNvPr id="949" name="Google Shape;949;p31"/>
          <p:cNvGrpSpPr/>
          <p:nvPr/>
        </p:nvGrpSpPr>
        <p:grpSpPr>
          <a:xfrm>
            <a:off x="7548138" y="7849479"/>
            <a:ext cx="118846" cy="2846949"/>
            <a:chOff x="0" y="1"/>
            <a:chExt cx="158463" cy="3795931"/>
          </a:xfrm>
        </p:grpSpPr>
        <p:sp>
          <p:nvSpPr>
            <p:cNvPr id="950" name="Google Shape;950;p31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951" name="Google Shape;951;p31"/>
            <p:cNvSpPr txBox="1"/>
            <p:nvPr/>
          </p:nvSpPr>
          <p:spPr>
            <a:xfrm rot="-5400000">
              <a:off x="-1704610" y="1711350"/>
              <a:ext cx="3574422" cy="151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8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99" b="0" i="0" u="none" strike="noStrike" cap="none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/>
            </a:p>
          </p:txBody>
        </p:sp>
      </p:grpSp>
      <p:grpSp>
        <p:nvGrpSpPr>
          <p:cNvPr id="952" name="Google Shape;952;p31"/>
          <p:cNvGrpSpPr/>
          <p:nvPr/>
        </p:nvGrpSpPr>
        <p:grpSpPr>
          <a:xfrm>
            <a:off x="305138" y="476591"/>
            <a:ext cx="4728465" cy="558818"/>
            <a:chOff x="0" y="0"/>
            <a:chExt cx="6304620" cy="745091"/>
          </a:xfrm>
        </p:grpSpPr>
        <p:grpSp>
          <p:nvGrpSpPr>
            <p:cNvPr id="953" name="Google Shape;953;p31"/>
            <p:cNvGrpSpPr/>
            <p:nvPr/>
          </p:nvGrpSpPr>
          <p:grpSpPr>
            <a:xfrm>
              <a:off x="0" y="0"/>
              <a:ext cx="6304620" cy="745091"/>
              <a:chOff x="0" y="0"/>
              <a:chExt cx="1532962" cy="181168"/>
            </a:xfrm>
          </p:grpSpPr>
          <p:sp>
            <p:nvSpPr>
              <p:cNvPr id="954" name="Google Shape;954;p31"/>
              <p:cNvSpPr/>
              <p:nvPr/>
            </p:nvSpPr>
            <p:spPr>
              <a:xfrm>
                <a:off x="0" y="0"/>
                <a:ext cx="1532962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1532962" h="181168" extrusionOk="0">
                    <a:moveTo>
                      <a:pt x="0" y="0"/>
                    </a:moveTo>
                    <a:lnTo>
                      <a:pt x="1532962" y="0"/>
                    </a:lnTo>
                    <a:lnTo>
                      <a:pt x="1532962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955" name="Google Shape;955;p31"/>
              <p:cNvSpPr txBox="1"/>
              <p:nvPr/>
            </p:nvSpPr>
            <p:spPr>
              <a:xfrm>
                <a:off x="0" y="0"/>
                <a:ext cx="1532962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6" name="Google Shape;956;p31"/>
            <p:cNvSpPr txBox="1"/>
            <p:nvPr/>
          </p:nvSpPr>
          <p:spPr>
            <a:xfrm>
              <a:off x="215983" y="151311"/>
              <a:ext cx="5872654" cy="461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МІЖОСОБИСТІСНІ НАВИЧКИ</a:t>
              </a:r>
              <a:endParaRPr dirty="0"/>
            </a:p>
          </p:txBody>
        </p:sp>
      </p:grpSp>
      <p:sp>
        <p:nvSpPr>
          <p:cNvPr id="957" name="Google Shape;957;p31"/>
          <p:cNvSpPr txBox="1"/>
          <p:nvPr/>
        </p:nvSpPr>
        <p:spPr>
          <a:xfrm>
            <a:off x="305138" y="1846604"/>
            <a:ext cx="6949723" cy="13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командна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робота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допомагають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молодим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людям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об'єднуватися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досягнення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цілей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унікальні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таланти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перспективи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досягати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кращих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результатів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Працюючи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разом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вони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підходити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проблем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боків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знаходити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рішення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об'єднуючи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ідеї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особливо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uk-UA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миробудуванні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проблем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часто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потрібні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точки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зору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Командна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робота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також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означає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співпрацю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людьми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середовищ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інклюзивності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можливості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тим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хто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інакше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міг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залишитися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осторонь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/>
          </a:p>
        </p:txBody>
      </p:sp>
      <p:sp>
        <p:nvSpPr>
          <p:cNvPr id="958" name="Google Shape;958;p31"/>
          <p:cNvSpPr txBox="1"/>
          <p:nvPr/>
        </p:nvSpPr>
        <p:spPr>
          <a:xfrm>
            <a:off x="305138" y="3497223"/>
            <a:ext cx="6949723" cy="13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дуже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важливим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людей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займаються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миротворчістю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через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позитивно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вирішувати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суперечки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Коли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об'єднуєте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людей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досвідом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точками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зору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виникати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Наявність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сильних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навичок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означає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вони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плавно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вирішувати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проблеми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сприяючи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створенню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дружньої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атмосфери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атмосфери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вирішуючи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вони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тільки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роблять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проекти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uk-UA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 миру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успішними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але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й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сприяють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розвитку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взаєморозуміння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командної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роботи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/>
          </a:p>
        </p:txBody>
      </p:sp>
      <p:sp>
        <p:nvSpPr>
          <p:cNvPr id="959" name="Google Shape;959;p31"/>
          <p:cNvSpPr txBox="1"/>
          <p:nvPr/>
        </p:nvSpPr>
        <p:spPr>
          <a:xfrm>
            <a:off x="305138" y="5207021"/>
            <a:ext cx="6949723" cy="98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Комунікативні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дуже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людей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допомагають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чітко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висловлювати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думки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добре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працювати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іншими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будувати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міцні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взаємопідтримуючі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стосунки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хороша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комунікація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необхідною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поширення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повідомлень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розуміння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точок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зору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Коли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люди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стають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кращими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спілкуванні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вони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чіткіше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висловлювати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думки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почуття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ділитися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баченням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вести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змістовні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розмови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досягати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реальних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/>
          </a:p>
        </p:txBody>
      </p:sp>
      <p:sp>
        <p:nvSpPr>
          <p:cNvPr id="960" name="Google Shape;960;p31"/>
          <p:cNvSpPr txBox="1"/>
          <p:nvPr/>
        </p:nvSpPr>
        <p:spPr>
          <a:xfrm>
            <a:off x="305138" y="6956069"/>
            <a:ext cx="6949723" cy="13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Володіння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навичками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публічних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виступів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покращує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здатність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чітко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доносити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повідомлення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надихати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дії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Розвиваючи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сильні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публічних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виступів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люди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ділитися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баченням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мобілізувати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успіху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uk-UA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миробудування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Публічні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виступи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потужним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інструментом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пропагування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ідей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сторін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цієї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причини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люди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публічні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виступи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підвищення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обізнаності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осіб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приймають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рішення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/>
          </a:p>
        </p:txBody>
      </p:sp>
      <p:sp>
        <p:nvSpPr>
          <p:cNvPr id="961" name="Google Shape;961;p31"/>
          <p:cNvSpPr txBox="1"/>
          <p:nvPr/>
        </p:nvSpPr>
        <p:spPr>
          <a:xfrm>
            <a:off x="303388" y="8699730"/>
            <a:ext cx="6949723" cy="98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Мережі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однолітків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дозволяють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ділитися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ресурсами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включаючи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контакти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Такий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обмін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оптимізувати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використання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наявних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ресурсів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підтримує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проекти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Мережева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взаємодія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однолітками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можливості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обміну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ідеями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найкращими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практиками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також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дає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можливість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навчитися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новим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навичкам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отримати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Нарешті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мережі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однолітків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розширити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охоплення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з'єднуючи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різноманітними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групами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громадами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Збільшення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охоплення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призводить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більшого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видимості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/>
          </a:p>
        </p:txBody>
      </p:sp>
      <p:sp>
        <p:nvSpPr>
          <p:cNvPr id="962" name="Google Shape;962;p31"/>
          <p:cNvSpPr txBox="1"/>
          <p:nvPr/>
        </p:nvSpPr>
        <p:spPr>
          <a:xfrm>
            <a:off x="305138" y="1350874"/>
            <a:ext cx="5522523" cy="24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marR="0" lvl="1" indent="-172720" algn="l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Clr>
                <a:srgbClr val="1B3563"/>
              </a:buClr>
              <a:buSzPts val="1599"/>
              <a:buFont typeface="Arial"/>
              <a:buChar char="•"/>
            </a:pPr>
            <a:r>
              <a:rPr lang="en-US" sz="1599" b="1" i="0" u="none" strike="noStrike" cap="none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Співпраця та командна робота</a:t>
            </a:r>
            <a:endParaRPr/>
          </a:p>
        </p:txBody>
      </p:sp>
      <p:sp>
        <p:nvSpPr>
          <p:cNvPr id="963" name="Google Shape;963;p31"/>
          <p:cNvSpPr txBox="1"/>
          <p:nvPr/>
        </p:nvSpPr>
        <p:spPr>
          <a:xfrm>
            <a:off x="305138" y="3231588"/>
            <a:ext cx="4980480" cy="24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marR="0" lvl="1" indent="-172720" algn="l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Clr>
                <a:srgbClr val="1B3563"/>
              </a:buClr>
              <a:buSzPts val="1599"/>
              <a:buFont typeface="Arial"/>
              <a:buChar char="•"/>
            </a:pPr>
            <a:r>
              <a:rPr lang="en-US" sz="1599" b="1" i="0" u="none" strike="noStrike" cap="none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 конфліктів</a:t>
            </a:r>
            <a:endParaRPr/>
          </a:p>
        </p:txBody>
      </p:sp>
      <p:sp>
        <p:nvSpPr>
          <p:cNvPr id="964" name="Google Shape;964;p31"/>
          <p:cNvSpPr txBox="1"/>
          <p:nvPr/>
        </p:nvSpPr>
        <p:spPr>
          <a:xfrm>
            <a:off x="305138" y="4950378"/>
            <a:ext cx="6949723" cy="24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marR="0" lvl="1" indent="-172720" algn="l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Clr>
                <a:srgbClr val="1B3563"/>
              </a:buClr>
              <a:buSzPts val="1599"/>
              <a:buFont typeface="Arial"/>
              <a:buChar char="•"/>
            </a:pPr>
            <a:r>
              <a:rPr lang="en-US" sz="1599" b="1" i="0" u="none" strike="noStrike" cap="none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Комунікативні навички</a:t>
            </a:r>
            <a:endParaRPr/>
          </a:p>
        </p:txBody>
      </p:sp>
      <p:sp>
        <p:nvSpPr>
          <p:cNvPr id="965" name="Google Shape;965;p31"/>
          <p:cNvSpPr txBox="1"/>
          <p:nvPr/>
        </p:nvSpPr>
        <p:spPr>
          <a:xfrm>
            <a:off x="305138" y="6669167"/>
            <a:ext cx="6949723" cy="24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marR="0" lvl="1" indent="-172720" algn="l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Clr>
                <a:srgbClr val="1B3563"/>
              </a:buClr>
              <a:buSzPts val="1599"/>
              <a:buFont typeface="Arial"/>
              <a:buChar char="•"/>
            </a:pPr>
            <a:r>
              <a:rPr lang="en-US" sz="1599" b="1" i="0" u="none" strike="noStrike" cap="none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Навички публічних виступів</a:t>
            </a:r>
            <a:endParaRPr/>
          </a:p>
        </p:txBody>
      </p:sp>
      <p:sp>
        <p:nvSpPr>
          <p:cNvPr id="966" name="Google Shape;966;p31"/>
          <p:cNvSpPr txBox="1"/>
          <p:nvPr/>
        </p:nvSpPr>
        <p:spPr>
          <a:xfrm>
            <a:off x="305138" y="8387957"/>
            <a:ext cx="6949723" cy="24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marR="0" lvl="1" indent="-172720" algn="l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Clr>
                <a:srgbClr val="1B3563"/>
              </a:buClr>
              <a:buSzPts val="1599"/>
              <a:buFont typeface="Arial"/>
              <a:buChar char="•"/>
            </a:pPr>
            <a:r>
              <a:rPr lang="en-US" sz="1599" b="1" i="0" u="none" strike="noStrike" cap="none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 мереж однолітків для співпраці</a:t>
            </a:r>
            <a:endParaRPr/>
          </a:p>
        </p:txBody>
      </p:sp>
      <p:sp>
        <p:nvSpPr>
          <p:cNvPr id="967" name="Google Shape;96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968" name="Google Shape;968;p31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" name="Google Shape;973;p32"/>
          <p:cNvGrpSpPr/>
          <p:nvPr/>
        </p:nvGrpSpPr>
        <p:grpSpPr>
          <a:xfrm>
            <a:off x="7395738" y="7697079"/>
            <a:ext cx="118846" cy="2846949"/>
            <a:chOff x="0" y="1"/>
            <a:chExt cx="158463" cy="3795931"/>
          </a:xfrm>
        </p:grpSpPr>
        <p:sp>
          <p:nvSpPr>
            <p:cNvPr id="974" name="Google Shape;974;p32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975" name="Google Shape;975;p32"/>
            <p:cNvSpPr txBox="1"/>
            <p:nvPr/>
          </p:nvSpPr>
          <p:spPr>
            <a:xfrm rot="-5400000">
              <a:off x="-1704610" y="1711350"/>
              <a:ext cx="3574422" cy="151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8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99" b="0" i="0" u="none" strike="noStrike" cap="none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/>
            </a:p>
          </p:txBody>
        </p:sp>
      </p:grpSp>
      <p:grpSp>
        <p:nvGrpSpPr>
          <p:cNvPr id="976" name="Google Shape;976;p32"/>
          <p:cNvGrpSpPr/>
          <p:nvPr/>
        </p:nvGrpSpPr>
        <p:grpSpPr>
          <a:xfrm>
            <a:off x="7548138" y="7849479"/>
            <a:ext cx="118846" cy="2846949"/>
            <a:chOff x="0" y="1"/>
            <a:chExt cx="158463" cy="3795931"/>
          </a:xfrm>
        </p:grpSpPr>
        <p:sp>
          <p:nvSpPr>
            <p:cNvPr id="977" name="Google Shape;977;p32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978" name="Google Shape;978;p32"/>
            <p:cNvSpPr txBox="1"/>
            <p:nvPr/>
          </p:nvSpPr>
          <p:spPr>
            <a:xfrm rot="-5400000">
              <a:off x="-1704610" y="1711350"/>
              <a:ext cx="3574422" cy="151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8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99" b="0" i="0" u="none" strike="noStrike" cap="none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/>
            </a:p>
          </p:txBody>
        </p:sp>
      </p:grpSp>
      <p:grpSp>
        <p:nvGrpSpPr>
          <p:cNvPr id="979" name="Google Shape;979;p32"/>
          <p:cNvGrpSpPr/>
          <p:nvPr/>
        </p:nvGrpSpPr>
        <p:grpSpPr>
          <a:xfrm>
            <a:off x="305138" y="476591"/>
            <a:ext cx="5522523" cy="558818"/>
            <a:chOff x="0" y="0"/>
            <a:chExt cx="7363364" cy="745091"/>
          </a:xfrm>
        </p:grpSpPr>
        <p:grpSp>
          <p:nvGrpSpPr>
            <p:cNvPr id="980" name="Google Shape;980;p32"/>
            <p:cNvGrpSpPr/>
            <p:nvPr/>
          </p:nvGrpSpPr>
          <p:grpSpPr>
            <a:xfrm>
              <a:off x="0" y="0"/>
              <a:ext cx="7363364" cy="745091"/>
              <a:chOff x="0" y="0"/>
              <a:chExt cx="1790395" cy="181168"/>
            </a:xfrm>
          </p:grpSpPr>
          <p:sp>
            <p:nvSpPr>
              <p:cNvPr id="981" name="Google Shape;981;p32"/>
              <p:cNvSpPr/>
              <p:nvPr/>
            </p:nvSpPr>
            <p:spPr>
              <a:xfrm>
                <a:off x="0" y="0"/>
                <a:ext cx="1790395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1790395" h="181168" extrusionOk="0">
                    <a:moveTo>
                      <a:pt x="0" y="0"/>
                    </a:moveTo>
                    <a:lnTo>
                      <a:pt x="1790395" y="0"/>
                    </a:lnTo>
                    <a:lnTo>
                      <a:pt x="1790395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982" name="Google Shape;982;p32"/>
              <p:cNvSpPr txBox="1"/>
              <p:nvPr/>
            </p:nvSpPr>
            <p:spPr>
              <a:xfrm>
                <a:off x="0" y="0"/>
                <a:ext cx="1790395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3" name="Google Shape;983;p32"/>
            <p:cNvSpPr txBox="1"/>
            <p:nvPr/>
          </p:nvSpPr>
          <p:spPr>
            <a:xfrm>
              <a:off x="252254" y="151311"/>
              <a:ext cx="6858857" cy="461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ЛІДЕРСТВО ТА АДВОКАЦІЯ</a:t>
              </a:r>
              <a:endParaRPr/>
            </a:p>
          </p:txBody>
        </p:sp>
      </p:grpSp>
      <p:sp>
        <p:nvSpPr>
          <p:cNvPr id="984" name="Google Shape;984;p32"/>
          <p:cNvSpPr txBox="1"/>
          <p:nvPr/>
        </p:nvSpPr>
        <p:spPr>
          <a:xfrm>
            <a:off x="305138" y="1812608"/>
            <a:ext cx="6949723" cy="13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Лідерство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молодим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людям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направляти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надихати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мотивувати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досягнення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цілей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лідерство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реалізовувати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проекти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заохочувати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командну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роботу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досягати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позитивних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громадах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Розвиток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лідерських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навичок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означає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вони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вийти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новий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рівень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створити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сильні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команди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впевнено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долати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виклики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пов'язані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миротворчістю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Хороші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лідери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тільки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подають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чудовий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приклад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але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й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надихають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заохочують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однолітків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долучатися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давати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uk-UA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себе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все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/>
          </a:p>
        </p:txBody>
      </p:sp>
      <p:sp>
        <p:nvSpPr>
          <p:cNvPr id="985" name="Google Shape;985;p32"/>
          <p:cNvSpPr txBox="1"/>
          <p:nvPr/>
        </p:nvSpPr>
        <p:spPr>
          <a:xfrm>
            <a:off x="305138" y="3572647"/>
            <a:ext cx="6949723" cy="99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адвокації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дають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змогу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просувати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справи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цілі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uk-UA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миробудування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Вони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чітко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висловлювати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важливість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прихильників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громадську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думку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адвокація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формувати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політику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рішення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представляючи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переконливі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аргументи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докази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особам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приймають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рішення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також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підвищувати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обізнаність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питання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/>
          </a:p>
        </p:txBody>
      </p:sp>
      <p:sp>
        <p:nvSpPr>
          <p:cNvPr id="986" name="Google Shape;986;p32"/>
          <p:cNvSpPr txBox="1"/>
          <p:nvPr/>
        </p:nvSpPr>
        <p:spPr>
          <a:xfrm>
            <a:off x="303388" y="5148419"/>
            <a:ext cx="6949723" cy="219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збору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коштів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життєво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важливими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людей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хочуть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долучитися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uk-UA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миробудування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через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вони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забезпечують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ресурси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необхідні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втілення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їхніх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ідей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життя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Незалежно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того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йдеться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організацію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заходів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проектів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спрямованих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запис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впливових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пісень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фінансування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відіграє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ключову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роль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реалізації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Навчання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фандрайзингу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вчить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доносити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бачення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будувати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партнерства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джерел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також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такі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нетворкінг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управління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проектами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фінансове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планування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Опанувавши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фандрайзинг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підтримувати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uk-UA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 миру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досягати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ширшої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аудиторії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створювати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значущі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ніж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просто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збір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коштів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uk-UA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фундаменту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довготривалого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внеску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/>
          </a:p>
        </p:txBody>
      </p:sp>
      <p:sp>
        <p:nvSpPr>
          <p:cNvPr id="987" name="Google Shape;987;p32"/>
          <p:cNvSpPr txBox="1"/>
          <p:nvPr/>
        </p:nvSpPr>
        <p:spPr>
          <a:xfrm>
            <a:off x="303388" y="7895249"/>
            <a:ext cx="6949723" cy="13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Діалог між поколіннями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надзвичайно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важливим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займається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uk-UA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миробудуванням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він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об'єднує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вікові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групи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обміну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історіями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мудрістю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досвідом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Такі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розмови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допомагають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подолати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розбіжності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між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поколіннями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сприяючи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взаєморозумінню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повазі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Спілкуючись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із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старшими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поколіннями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вчитися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минулому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знаходити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нові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способи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сучасних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проблем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зробити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цей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діалог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цікавим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змістовним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допомагаючи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всім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учасникам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побачити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ситуацію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точок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зору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працювати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досягненням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спільної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uk-UA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/>
          </a:p>
        </p:txBody>
      </p:sp>
      <p:sp>
        <p:nvSpPr>
          <p:cNvPr id="988" name="Google Shape;988;p32"/>
          <p:cNvSpPr txBox="1"/>
          <p:nvPr/>
        </p:nvSpPr>
        <p:spPr>
          <a:xfrm>
            <a:off x="305138" y="1446579"/>
            <a:ext cx="5522523" cy="24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marR="0" lvl="1" indent="-172720" algn="l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Clr>
                <a:srgbClr val="1B3563"/>
              </a:buClr>
              <a:buSzPts val="1599"/>
              <a:buFont typeface="Arial"/>
              <a:buChar char="•"/>
            </a:pPr>
            <a:r>
              <a:rPr lang="en-US" sz="1599" b="1" i="0" u="none" strike="noStrike" cap="none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Лідерство</a:t>
            </a:r>
            <a:endParaRPr/>
          </a:p>
        </p:txBody>
      </p:sp>
      <p:sp>
        <p:nvSpPr>
          <p:cNvPr id="989" name="Google Shape;989;p32"/>
          <p:cNvSpPr txBox="1"/>
          <p:nvPr/>
        </p:nvSpPr>
        <p:spPr>
          <a:xfrm>
            <a:off x="305138" y="3205783"/>
            <a:ext cx="4980480" cy="24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marR="0" lvl="1" indent="-172720" algn="l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Clr>
                <a:srgbClr val="1B3563"/>
              </a:buClr>
              <a:buSzPts val="1599"/>
              <a:buFont typeface="Arial"/>
              <a:buChar char="•"/>
            </a:pPr>
            <a:r>
              <a:rPr lang="en-US" sz="1599" b="1" i="0" u="none" strike="noStrike" cap="none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Навички адвокації</a:t>
            </a:r>
            <a:endParaRPr/>
          </a:p>
        </p:txBody>
      </p:sp>
      <p:sp>
        <p:nvSpPr>
          <p:cNvPr id="990" name="Google Shape;990;p32"/>
          <p:cNvSpPr txBox="1"/>
          <p:nvPr/>
        </p:nvSpPr>
        <p:spPr>
          <a:xfrm>
            <a:off x="303388" y="4744476"/>
            <a:ext cx="6949723" cy="24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marR="0" lvl="1" indent="-172720" algn="l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Clr>
                <a:srgbClr val="1B3563"/>
              </a:buClr>
              <a:buSzPts val="1599"/>
              <a:buFont typeface="Arial"/>
              <a:buChar char="•"/>
            </a:pPr>
            <a:r>
              <a:rPr lang="en-US" sz="1599" b="1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Збір</a:t>
            </a:r>
            <a:r>
              <a:rPr lang="en-US" sz="1599" b="1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599" b="1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коштів</a:t>
            </a:r>
            <a:endParaRPr dirty="0"/>
          </a:p>
        </p:txBody>
      </p:sp>
      <p:sp>
        <p:nvSpPr>
          <p:cNvPr id="991" name="Google Shape;991;p32"/>
          <p:cNvSpPr txBox="1"/>
          <p:nvPr/>
        </p:nvSpPr>
        <p:spPr>
          <a:xfrm>
            <a:off x="305138" y="7533816"/>
            <a:ext cx="69497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marR="0" lvl="1" indent="-172720" algn="l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Clr>
                <a:srgbClr val="1B3563"/>
              </a:buClr>
              <a:buSzPts val="1599"/>
              <a:buFont typeface="Arial"/>
              <a:buChar char="•"/>
            </a:pPr>
            <a:r>
              <a:rPr lang="uk-UA" sz="1599" b="1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Діалоги між поколіннями</a:t>
            </a:r>
            <a:endParaRPr dirty="0"/>
          </a:p>
        </p:txBody>
      </p:sp>
      <p:sp>
        <p:nvSpPr>
          <p:cNvPr id="992" name="Google Shape;992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993" name="Google Shape;993;p32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8" name="Google Shape;998;p33"/>
          <p:cNvGrpSpPr/>
          <p:nvPr/>
        </p:nvGrpSpPr>
        <p:grpSpPr>
          <a:xfrm>
            <a:off x="7395738" y="7697079"/>
            <a:ext cx="118846" cy="2846949"/>
            <a:chOff x="0" y="1"/>
            <a:chExt cx="158463" cy="3795931"/>
          </a:xfrm>
        </p:grpSpPr>
        <p:sp>
          <p:nvSpPr>
            <p:cNvPr id="999" name="Google Shape;999;p33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1000" name="Google Shape;1000;p33"/>
            <p:cNvSpPr txBox="1"/>
            <p:nvPr/>
          </p:nvSpPr>
          <p:spPr>
            <a:xfrm rot="-5400000">
              <a:off x="-1704610" y="1711350"/>
              <a:ext cx="3574422" cy="151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8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99" b="0" i="0" u="none" strike="noStrike" cap="none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/>
            </a:p>
          </p:txBody>
        </p:sp>
      </p:grpSp>
      <p:grpSp>
        <p:nvGrpSpPr>
          <p:cNvPr id="1001" name="Google Shape;1001;p33"/>
          <p:cNvGrpSpPr/>
          <p:nvPr/>
        </p:nvGrpSpPr>
        <p:grpSpPr>
          <a:xfrm>
            <a:off x="7548138" y="7849479"/>
            <a:ext cx="118846" cy="2846949"/>
            <a:chOff x="0" y="1"/>
            <a:chExt cx="158463" cy="3795931"/>
          </a:xfrm>
        </p:grpSpPr>
        <p:sp>
          <p:nvSpPr>
            <p:cNvPr id="1002" name="Google Shape;1002;p33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1003" name="Google Shape;1003;p33"/>
            <p:cNvSpPr txBox="1"/>
            <p:nvPr/>
          </p:nvSpPr>
          <p:spPr>
            <a:xfrm rot="-5400000">
              <a:off x="-1704610" y="1711350"/>
              <a:ext cx="3574422" cy="151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8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99" b="0" i="0" u="none" strike="noStrike" cap="none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/>
            </a:p>
          </p:txBody>
        </p:sp>
      </p:grpSp>
      <p:grpSp>
        <p:nvGrpSpPr>
          <p:cNvPr id="1004" name="Google Shape;1004;p33"/>
          <p:cNvGrpSpPr/>
          <p:nvPr/>
        </p:nvGrpSpPr>
        <p:grpSpPr>
          <a:xfrm>
            <a:off x="305138" y="472550"/>
            <a:ext cx="7187798" cy="558818"/>
            <a:chOff x="0" y="0"/>
            <a:chExt cx="9583730" cy="745091"/>
          </a:xfrm>
        </p:grpSpPr>
        <p:grpSp>
          <p:nvGrpSpPr>
            <p:cNvPr id="1005" name="Google Shape;1005;p33"/>
            <p:cNvGrpSpPr/>
            <p:nvPr/>
          </p:nvGrpSpPr>
          <p:grpSpPr>
            <a:xfrm>
              <a:off x="0" y="0"/>
              <a:ext cx="8813961" cy="745091"/>
              <a:chOff x="0" y="0"/>
              <a:chExt cx="2143106" cy="181168"/>
            </a:xfrm>
          </p:grpSpPr>
          <p:sp>
            <p:nvSpPr>
              <p:cNvPr id="1006" name="Google Shape;1006;p33"/>
              <p:cNvSpPr/>
              <p:nvPr/>
            </p:nvSpPr>
            <p:spPr>
              <a:xfrm>
                <a:off x="0" y="0"/>
                <a:ext cx="2143106" cy="181168"/>
              </a:xfrm>
              <a:custGeom>
                <a:avLst/>
                <a:gdLst/>
                <a:ahLst/>
                <a:cxnLst/>
                <a:rect l="l" t="t" r="r" b="b"/>
                <a:pathLst>
                  <a:path w="2143106" h="181168" extrusionOk="0">
                    <a:moveTo>
                      <a:pt x="0" y="0"/>
                    </a:moveTo>
                    <a:lnTo>
                      <a:pt x="2143106" y="0"/>
                    </a:lnTo>
                    <a:lnTo>
                      <a:pt x="2143106" y="181168"/>
                    </a:lnTo>
                    <a:lnTo>
                      <a:pt x="0" y="181168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1007" name="Google Shape;1007;p33"/>
              <p:cNvSpPr txBox="1"/>
              <p:nvPr/>
            </p:nvSpPr>
            <p:spPr>
              <a:xfrm>
                <a:off x="0" y="0"/>
                <a:ext cx="2143106" cy="181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8" name="Google Shape;1008;p33"/>
            <p:cNvSpPr txBox="1"/>
            <p:nvPr/>
          </p:nvSpPr>
          <p:spPr>
            <a:xfrm>
              <a:off x="301948" y="151311"/>
              <a:ext cx="9281782" cy="5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КУЛЬТУРНА ТА СОЦІАЛЬНА СВІДОМІСТЬ</a:t>
              </a:r>
              <a:endParaRPr/>
            </a:p>
          </p:txBody>
        </p:sp>
      </p:grpSp>
      <p:sp>
        <p:nvSpPr>
          <p:cNvPr id="1009" name="Google Shape;1009;p33"/>
          <p:cNvSpPr txBox="1"/>
          <p:nvPr/>
        </p:nvSpPr>
        <p:spPr>
          <a:xfrm>
            <a:off x="305138" y="1911133"/>
            <a:ext cx="6949723" cy="119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uk-UA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свідомість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полягає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розумінні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цінуванні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традицій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цінностей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культурного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працює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побудовою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формування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цієї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uk-UA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свідомості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надзвичайно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важливим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інклюзивних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поважних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зв'язків.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орієнтуватися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відмінностях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долати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полегшує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роботу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світі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універсальна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мова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чудовим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способом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досліджувати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цінувати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розмаїття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працюючи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досягненням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спільних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цілей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/>
          </a:p>
        </p:txBody>
      </p:sp>
      <p:sp>
        <p:nvSpPr>
          <p:cNvPr id="1010" name="Google Shape;1010;p33"/>
          <p:cNvSpPr txBox="1"/>
          <p:nvPr/>
        </p:nvSpPr>
        <p:spPr>
          <a:xfrm>
            <a:off x="327289" y="3538515"/>
            <a:ext cx="6949723" cy="49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молодим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людям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висловлювати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особисті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переживання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емоції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походження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Таке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самовираження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краще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розуміти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чіткіше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формулювати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свою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ідентичність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endParaRPr dirty="0"/>
          </a:p>
        </p:txBody>
      </p:sp>
      <p:sp>
        <p:nvSpPr>
          <p:cNvPr id="1011" name="Google Shape;1011;p33"/>
          <p:cNvSpPr txBox="1"/>
          <p:nvPr/>
        </p:nvSpPr>
        <p:spPr>
          <a:xfrm>
            <a:off x="290970" y="4664863"/>
            <a:ext cx="6949723" cy="13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Розуміння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соціальних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проблем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надзвичайно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важливим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займається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uk-UA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розбудовою миру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вирішувати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реальні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проблеми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якими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стикаються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Коли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вони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розуміють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першопричини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нерівності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несправедливості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вони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створювати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відображає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проблеми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позитивним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змінам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Таке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усвідомлення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дозволяє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ефективніше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використовувати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об'єднання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людей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ініціювання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діалогу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натхнення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дій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благо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кращого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мирного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199" b="0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світу</a:t>
            </a:r>
            <a:r>
              <a:rPr lang="en-US" sz="1199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dirty="0"/>
          </a:p>
        </p:txBody>
      </p:sp>
      <p:sp>
        <p:nvSpPr>
          <p:cNvPr id="1012" name="Google Shape;1012;p33"/>
          <p:cNvSpPr txBox="1"/>
          <p:nvPr/>
        </p:nvSpPr>
        <p:spPr>
          <a:xfrm>
            <a:off x="305138" y="1395275"/>
            <a:ext cx="5522523" cy="26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marR="0" lvl="1" indent="-172720" algn="l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Clr>
                <a:srgbClr val="1B3563"/>
              </a:buClr>
              <a:buSzPts val="1599"/>
              <a:buFont typeface="Arial"/>
              <a:buChar char="•"/>
            </a:pPr>
            <a:r>
              <a:rPr lang="en-US" sz="1599" b="1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Культурна</a:t>
            </a:r>
            <a:r>
              <a:rPr lang="en-US" sz="1599" b="1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uk-UA" sz="1599" b="1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свідомість</a:t>
            </a:r>
            <a:endParaRPr dirty="0"/>
          </a:p>
        </p:txBody>
      </p:sp>
      <p:sp>
        <p:nvSpPr>
          <p:cNvPr id="1013" name="Google Shape;1013;p33"/>
          <p:cNvSpPr txBox="1"/>
          <p:nvPr/>
        </p:nvSpPr>
        <p:spPr>
          <a:xfrm>
            <a:off x="305138" y="3154321"/>
            <a:ext cx="4980480" cy="24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marR="0" lvl="1" indent="-172720" algn="l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Clr>
                <a:srgbClr val="1B3563"/>
              </a:buClr>
              <a:buSzPts val="1599"/>
              <a:buFont typeface="Arial"/>
              <a:buChar char="•"/>
            </a:pPr>
            <a:r>
              <a:rPr lang="en-US" sz="1599" b="1" i="0" u="none" strike="noStrike" cap="none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Дослідження ідентичності через музику</a:t>
            </a:r>
            <a:endParaRPr/>
          </a:p>
        </p:txBody>
      </p:sp>
      <p:sp>
        <p:nvSpPr>
          <p:cNvPr id="1014" name="Google Shape;1014;p33"/>
          <p:cNvSpPr txBox="1"/>
          <p:nvPr/>
        </p:nvSpPr>
        <p:spPr>
          <a:xfrm>
            <a:off x="305138" y="4293060"/>
            <a:ext cx="6949723" cy="24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5439" marR="0" lvl="1" indent="-172720" algn="l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Clr>
                <a:srgbClr val="1B3563"/>
              </a:buClr>
              <a:buSzPts val="1599"/>
              <a:buFont typeface="Arial"/>
              <a:buChar char="•"/>
            </a:pPr>
            <a:r>
              <a:rPr lang="en-US" sz="1599" b="1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Розуміння</a:t>
            </a:r>
            <a:r>
              <a:rPr lang="en-US" sz="1599" b="1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599" b="1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соціальних</a:t>
            </a:r>
            <a:r>
              <a:rPr lang="en-US" sz="1599" b="1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599" b="1" i="0" u="none" strike="noStrike" cap="none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проблем</a:t>
            </a:r>
            <a:endParaRPr dirty="0"/>
          </a:p>
        </p:txBody>
      </p:sp>
      <p:sp>
        <p:nvSpPr>
          <p:cNvPr id="1015" name="Google Shape;1015;p33"/>
          <p:cNvSpPr/>
          <p:nvPr/>
        </p:nvSpPr>
        <p:spPr>
          <a:xfrm>
            <a:off x="290970" y="6028537"/>
            <a:ext cx="6986042" cy="4396026"/>
          </a:xfrm>
          <a:custGeom>
            <a:avLst/>
            <a:gdLst/>
            <a:ahLst/>
            <a:cxnLst/>
            <a:rect l="l" t="t" r="r" b="b"/>
            <a:pathLst>
              <a:path w="6986042" h="4396026" extrusionOk="0">
                <a:moveTo>
                  <a:pt x="0" y="0"/>
                </a:moveTo>
                <a:lnTo>
                  <a:pt x="6986041" y="0"/>
                </a:lnTo>
                <a:lnTo>
                  <a:pt x="6986041" y="4396026"/>
                </a:lnTo>
                <a:lnTo>
                  <a:pt x="0" y="4396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455" r="-2455" b="-10949"/>
            </a:stretch>
          </a:blipFill>
          <a:ln>
            <a:noFill/>
          </a:ln>
        </p:spPr>
      </p:sp>
      <p:sp>
        <p:nvSpPr>
          <p:cNvPr id="1016" name="Google Shape;1016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1017" name="Google Shape;1017;p33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4"/>
          <p:cNvSpPr/>
          <p:nvPr/>
        </p:nvSpPr>
        <p:spPr>
          <a:xfrm>
            <a:off x="153613" y="2584790"/>
            <a:ext cx="7252775" cy="5526186"/>
          </a:xfrm>
          <a:custGeom>
            <a:avLst/>
            <a:gdLst/>
            <a:ahLst/>
            <a:cxnLst/>
            <a:rect l="l" t="t" r="r" b="b"/>
            <a:pathLst>
              <a:path w="7252775" h="5526186" extrusionOk="0">
                <a:moveTo>
                  <a:pt x="0" y="0"/>
                </a:moveTo>
                <a:lnTo>
                  <a:pt x="7252774" y="0"/>
                </a:lnTo>
                <a:lnTo>
                  <a:pt x="7252774" y="5526186"/>
                </a:lnTo>
                <a:lnTo>
                  <a:pt x="0" y="5526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5119" r="-15117" b="-13748"/>
            </a:stretch>
          </a:blipFill>
          <a:ln>
            <a:noFill/>
          </a:ln>
        </p:spPr>
      </p:sp>
      <p:grpSp>
        <p:nvGrpSpPr>
          <p:cNvPr id="1023" name="Google Shape;1023;p34"/>
          <p:cNvGrpSpPr/>
          <p:nvPr/>
        </p:nvGrpSpPr>
        <p:grpSpPr>
          <a:xfrm>
            <a:off x="153613" y="79843"/>
            <a:ext cx="4586215" cy="2212040"/>
            <a:chOff x="0" y="0"/>
            <a:chExt cx="2994898" cy="1444511"/>
          </a:xfrm>
        </p:grpSpPr>
        <p:sp>
          <p:nvSpPr>
            <p:cNvPr id="1024" name="Google Shape;1024;p34"/>
            <p:cNvSpPr/>
            <p:nvPr/>
          </p:nvSpPr>
          <p:spPr>
            <a:xfrm>
              <a:off x="0" y="0"/>
              <a:ext cx="2969149" cy="1260693"/>
            </a:xfrm>
            <a:custGeom>
              <a:avLst/>
              <a:gdLst/>
              <a:ahLst/>
              <a:cxnLst/>
              <a:rect l="l" t="t" r="r" b="b"/>
              <a:pathLst>
                <a:path w="2969149" h="1260693" extrusionOk="0">
                  <a:moveTo>
                    <a:pt x="0" y="0"/>
                  </a:moveTo>
                  <a:lnTo>
                    <a:pt x="2969149" y="0"/>
                  </a:lnTo>
                  <a:lnTo>
                    <a:pt x="2969149" y="1260693"/>
                  </a:lnTo>
                  <a:lnTo>
                    <a:pt x="0" y="1260693"/>
                  </a:lnTo>
                  <a:close/>
                </a:path>
              </a:pathLst>
            </a:custGeom>
            <a:solidFill>
              <a:srgbClr val="1B3563">
                <a:alpha val="0"/>
              </a:srgbClr>
            </a:solidFill>
            <a:ln>
              <a:noFill/>
            </a:ln>
          </p:spPr>
        </p:sp>
        <p:sp>
          <p:nvSpPr>
            <p:cNvPr id="1025" name="Google Shape;1025;p34"/>
            <p:cNvSpPr txBox="1"/>
            <p:nvPr/>
          </p:nvSpPr>
          <p:spPr>
            <a:xfrm>
              <a:off x="25749" y="288593"/>
              <a:ext cx="2969149" cy="1155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6399" b="1" i="0" u="none" strike="noStrike" cap="none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ДЯКУЄМО</a:t>
              </a:r>
              <a:endParaRPr lang="ru-RU" dirty="0"/>
            </a:p>
          </p:txBody>
        </p:sp>
      </p:grpSp>
      <p:sp>
        <p:nvSpPr>
          <p:cNvPr id="1026" name="Google Shape;1026;p34"/>
          <p:cNvSpPr/>
          <p:nvPr/>
        </p:nvSpPr>
        <p:spPr>
          <a:xfrm>
            <a:off x="4962329" y="182380"/>
            <a:ext cx="2444058" cy="2184576"/>
          </a:xfrm>
          <a:custGeom>
            <a:avLst/>
            <a:gdLst/>
            <a:ahLst/>
            <a:cxnLst/>
            <a:rect l="l" t="t" r="r" b="b"/>
            <a:pathLst>
              <a:path w="2444058" h="2184576" extrusionOk="0">
                <a:moveTo>
                  <a:pt x="0" y="0"/>
                </a:moveTo>
                <a:lnTo>
                  <a:pt x="2444058" y="0"/>
                </a:lnTo>
                <a:lnTo>
                  <a:pt x="2444058" y="2184575"/>
                </a:lnTo>
                <a:lnTo>
                  <a:pt x="0" y="2184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-4911"/>
            </a:stretch>
          </a:blipFill>
          <a:ln>
            <a:noFill/>
          </a:ln>
        </p:spPr>
      </p:sp>
      <p:sp>
        <p:nvSpPr>
          <p:cNvPr id="1027" name="Google Shape;1027;p34"/>
          <p:cNvSpPr/>
          <p:nvPr/>
        </p:nvSpPr>
        <p:spPr>
          <a:xfrm>
            <a:off x="430112" y="10064355"/>
            <a:ext cx="1996893" cy="370646"/>
          </a:xfrm>
          <a:custGeom>
            <a:avLst/>
            <a:gdLst/>
            <a:ahLst/>
            <a:cxnLst/>
            <a:rect l="l" t="t" r="r" b="b"/>
            <a:pathLst>
              <a:path w="1996893" h="370646" extrusionOk="0">
                <a:moveTo>
                  <a:pt x="0" y="0"/>
                </a:moveTo>
                <a:lnTo>
                  <a:pt x="1996893" y="0"/>
                </a:lnTo>
                <a:lnTo>
                  <a:pt x="1996893" y="370646"/>
                </a:lnTo>
                <a:lnTo>
                  <a:pt x="0" y="370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3606" b="-15896"/>
            </a:stretch>
          </a:blipFill>
          <a:ln>
            <a:noFill/>
          </a:ln>
        </p:spPr>
      </p:sp>
      <p:sp>
        <p:nvSpPr>
          <p:cNvPr id="1028" name="Google Shape;1028;p34"/>
          <p:cNvSpPr/>
          <p:nvPr/>
        </p:nvSpPr>
        <p:spPr>
          <a:xfrm>
            <a:off x="341551" y="8488732"/>
            <a:ext cx="1424123" cy="271878"/>
          </a:xfrm>
          <a:custGeom>
            <a:avLst/>
            <a:gdLst/>
            <a:ahLst/>
            <a:cxnLst/>
            <a:rect l="l" t="t" r="r" b="b"/>
            <a:pathLst>
              <a:path w="1424123" h="271878" extrusionOk="0">
                <a:moveTo>
                  <a:pt x="0" y="0"/>
                </a:moveTo>
                <a:lnTo>
                  <a:pt x="1424123" y="0"/>
                </a:lnTo>
                <a:lnTo>
                  <a:pt x="1424123" y="271878"/>
                </a:lnTo>
                <a:lnTo>
                  <a:pt x="0" y="271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29" name="Google Shape;1029;p34"/>
          <p:cNvSpPr/>
          <p:nvPr/>
        </p:nvSpPr>
        <p:spPr>
          <a:xfrm>
            <a:off x="4006163" y="9237179"/>
            <a:ext cx="1388467" cy="465137"/>
          </a:xfrm>
          <a:custGeom>
            <a:avLst/>
            <a:gdLst/>
            <a:ahLst/>
            <a:cxnLst/>
            <a:rect l="l" t="t" r="r" b="b"/>
            <a:pathLst>
              <a:path w="1388467" h="465137" extrusionOk="0">
                <a:moveTo>
                  <a:pt x="0" y="0"/>
                </a:moveTo>
                <a:lnTo>
                  <a:pt x="1388468" y="0"/>
                </a:lnTo>
                <a:lnTo>
                  <a:pt x="1388468" y="465136"/>
                </a:lnTo>
                <a:lnTo>
                  <a:pt x="0" y="465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30" name="Google Shape;1030;p34"/>
          <p:cNvSpPr/>
          <p:nvPr/>
        </p:nvSpPr>
        <p:spPr>
          <a:xfrm>
            <a:off x="2559962" y="8336017"/>
            <a:ext cx="535432" cy="577309"/>
          </a:xfrm>
          <a:custGeom>
            <a:avLst/>
            <a:gdLst/>
            <a:ahLst/>
            <a:cxnLst/>
            <a:rect l="l" t="t" r="r" b="b"/>
            <a:pathLst>
              <a:path w="535432" h="577309" extrusionOk="0">
                <a:moveTo>
                  <a:pt x="0" y="0"/>
                </a:moveTo>
                <a:lnTo>
                  <a:pt x="535432" y="0"/>
                </a:lnTo>
                <a:lnTo>
                  <a:pt x="535432" y="577309"/>
                </a:lnTo>
                <a:lnTo>
                  <a:pt x="0" y="577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31" name="Google Shape;1031;p34"/>
          <p:cNvSpPr/>
          <p:nvPr/>
        </p:nvSpPr>
        <p:spPr>
          <a:xfrm>
            <a:off x="6030181" y="8293556"/>
            <a:ext cx="945818" cy="662231"/>
          </a:xfrm>
          <a:custGeom>
            <a:avLst/>
            <a:gdLst/>
            <a:ahLst/>
            <a:cxnLst/>
            <a:rect l="l" t="t" r="r" b="b"/>
            <a:pathLst>
              <a:path w="945818" h="662231" extrusionOk="0">
                <a:moveTo>
                  <a:pt x="0" y="0"/>
                </a:moveTo>
                <a:lnTo>
                  <a:pt x="945818" y="0"/>
                </a:lnTo>
                <a:lnTo>
                  <a:pt x="945818" y="662231"/>
                </a:lnTo>
                <a:lnTo>
                  <a:pt x="0" y="662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32" name="Google Shape;1032;p34"/>
          <p:cNvSpPr/>
          <p:nvPr/>
        </p:nvSpPr>
        <p:spPr>
          <a:xfrm>
            <a:off x="396133" y="9184682"/>
            <a:ext cx="1314959" cy="570129"/>
          </a:xfrm>
          <a:custGeom>
            <a:avLst/>
            <a:gdLst/>
            <a:ahLst/>
            <a:cxnLst/>
            <a:rect l="l" t="t" r="r" b="b"/>
            <a:pathLst>
              <a:path w="1314959" h="570129" extrusionOk="0">
                <a:moveTo>
                  <a:pt x="0" y="0"/>
                </a:moveTo>
                <a:lnTo>
                  <a:pt x="1314959" y="0"/>
                </a:lnTo>
                <a:lnTo>
                  <a:pt x="1314959" y="570130"/>
                </a:lnTo>
                <a:lnTo>
                  <a:pt x="0" y="570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33" name="Google Shape;1033;p34"/>
          <p:cNvSpPr/>
          <p:nvPr/>
        </p:nvSpPr>
        <p:spPr>
          <a:xfrm>
            <a:off x="6148999" y="9148387"/>
            <a:ext cx="708183" cy="642720"/>
          </a:xfrm>
          <a:custGeom>
            <a:avLst/>
            <a:gdLst/>
            <a:ahLst/>
            <a:cxnLst/>
            <a:rect l="l" t="t" r="r" b="b"/>
            <a:pathLst>
              <a:path w="708183" h="642720" extrusionOk="0">
                <a:moveTo>
                  <a:pt x="0" y="0"/>
                </a:moveTo>
                <a:lnTo>
                  <a:pt x="708182" y="0"/>
                </a:lnTo>
                <a:lnTo>
                  <a:pt x="708182" y="642720"/>
                </a:lnTo>
                <a:lnTo>
                  <a:pt x="0" y="6427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34" name="Google Shape;1034;p34"/>
          <p:cNvSpPr/>
          <p:nvPr/>
        </p:nvSpPr>
        <p:spPr>
          <a:xfrm>
            <a:off x="2191904" y="9156628"/>
            <a:ext cx="1271549" cy="626238"/>
          </a:xfrm>
          <a:custGeom>
            <a:avLst/>
            <a:gdLst/>
            <a:ahLst/>
            <a:cxnLst/>
            <a:rect l="l" t="t" r="r" b="b"/>
            <a:pathLst>
              <a:path w="1271549" h="626238" extrusionOk="0">
                <a:moveTo>
                  <a:pt x="0" y="0"/>
                </a:moveTo>
                <a:lnTo>
                  <a:pt x="1271548" y="0"/>
                </a:lnTo>
                <a:lnTo>
                  <a:pt x="1271548" y="626238"/>
                </a:lnTo>
                <a:lnTo>
                  <a:pt x="0" y="626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35" name="Google Shape;1035;p34"/>
          <p:cNvSpPr/>
          <p:nvPr/>
        </p:nvSpPr>
        <p:spPr>
          <a:xfrm>
            <a:off x="3865314" y="8357501"/>
            <a:ext cx="1667052" cy="534340"/>
          </a:xfrm>
          <a:custGeom>
            <a:avLst/>
            <a:gdLst/>
            <a:ahLst/>
            <a:cxnLst/>
            <a:rect l="l" t="t" r="r" b="b"/>
            <a:pathLst>
              <a:path w="1667052" h="534340" extrusionOk="0">
                <a:moveTo>
                  <a:pt x="0" y="0"/>
                </a:moveTo>
                <a:lnTo>
                  <a:pt x="1667052" y="0"/>
                </a:lnTo>
                <a:lnTo>
                  <a:pt x="1667052" y="534340"/>
                </a:lnTo>
                <a:lnTo>
                  <a:pt x="0" y="534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36" name="Google Shape;1036;p34"/>
          <p:cNvSpPr txBox="1"/>
          <p:nvPr/>
        </p:nvSpPr>
        <p:spPr>
          <a:xfrm>
            <a:off x="5159460" y="7696763"/>
            <a:ext cx="1921438" cy="25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3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mypeaceproject.eu</a:t>
            </a:r>
            <a:endParaRPr/>
          </a:p>
        </p:txBody>
      </p:sp>
      <p:sp>
        <p:nvSpPr>
          <p:cNvPr id="1037" name="Google Shape;1037;p34"/>
          <p:cNvSpPr/>
          <p:nvPr/>
        </p:nvSpPr>
        <p:spPr>
          <a:xfrm>
            <a:off x="153613" y="1973590"/>
            <a:ext cx="1440822" cy="504109"/>
          </a:xfrm>
          <a:custGeom>
            <a:avLst/>
            <a:gdLst/>
            <a:ahLst/>
            <a:cxnLst/>
            <a:rect l="l" t="t" r="r" b="b"/>
            <a:pathLst>
              <a:path w="1440822" h="504109" extrusionOk="0">
                <a:moveTo>
                  <a:pt x="0" y="0"/>
                </a:moveTo>
                <a:lnTo>
                  <a:pt x="1440822" y="0"/>
                </a:lnTo>
                <a:lnTo>
                  <a:pt x="1440822" y="504109"/>
                </a:lnTo>
                <a:lnTo>
                  <a:pt x="0" y="504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38" name="Google Shape;1038;p34"/>
          <p:cNvSpPr/>
          <p:nvPr/>
        </p:nvSpPr>
        <p:spPr>
          <a:xfrm>
            <a:off x="4916249" y="7745217"/>
            <a:ext cx="164160" cy="164160"/>
          </a:xfrm>
          <a:custGeom>
            <a:avLst/>
            <a:gdLst/>
            <a:ahLst/>
            <a:cxnLst/>
            <a:rect l="l" t="t" r="r" b="b"/>
            <a:pathLst>
              <a:path w="164160" h="164160" extrusionOk="0">
                <a:moveTo>
                  <a:pt x="0" y="0"/>
                </a:moveTo>
                <a:lnTo>
                  <a:pt x="164160" y="0"/>
                </a:lnTo>
                <a:lnTo>
                  <a:pt x="164160" y="164161"/>
                </a:lnTo>
                <a:lnTo>
                  <a:pt x="0" y="164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39" name="Google Shape;1039;p34"/>
          <p:cNvSpPr txBox="1"/>
          <p:nvPr/>
        </p:nvSpPr>
        <p:spPr>
          <a:xfrm>
            <a:off x="2697292" y="10105990"/>
            <a:ext cx="4709095" cy="336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11"/>
              </a:lnSpc>
            </a:pP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Фінансується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Європейським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Союзом.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Однак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висловлені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погляди та думки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виключно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поглядами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думками автора (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авторів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) і не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обов'язково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відображають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позицію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Європейського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Союзу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Європейського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виконавчого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агентства з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питань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освіти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культури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(</a:t>
            </a:r>
            <a:r>
              <a:rPr lang="en-US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EACEA).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Ні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Європейський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Союз,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ні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EACEA 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несуть</a:t>
            </a:r>
            <a:r>
              <a:rPr lang="ru-RU" sz="674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674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відповідальності</a:t>
            </a:r>
            <a:r>
              <a:rPr lang="ru-RU" sz="674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 них.</a:t>
            </a:r>
            <a:endParaRPr lang="ru-RU" sz="800" dirty="0"/>
          </a:p>
        </p:txBody>
      </p:sp>
      <p:sp>
        <p:nvSpPr>
          <p:cNvPr id="1040" name="Google Shape;1040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4"/>
          <p:cNvGrpSpPr/>
          <p:nvPr/>
        </p:nvGrpSpPr>
        <p:grpSpPr>
          <a:xfrm>
            <a:off x="7331657" y="7388432"/>
            <a:ext cx="145725" cy="3205771"/>
            <a:chOff x="0" y="-478428"/>
            <a:chExt cx="194301" cy="4274360"/>
          </a:xfrm>
        </p:grpSpPr>
        <p:sp>
          <p:nvSpPr>
            <p:cNvPr id="191" name="Google Shape;191;p4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192" name="Google Shape;192;p4"/>
            <p:cNvSpPr txBox="1"/>
            <p:nvPr/>
          </p:nvSpPr>
          <p:spPr>
            <a:xfrm rot="16200000">
              <a:off x="-1920653" y="1459468"/>
              <a:ext cx="4052850" cy="177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193" name="Google Shape;193;p4"/>
          <p:cNvGrpSpPr/>
          <p:nvPr/>
        </p:nvGrpSpPr>
        <p:grpSpPr>
          <a:xfrm>
            <a:off x="290970" y="344471"/>
            <a:ext cx="2503000" cy="823057"/>
            <a:chOff x="0" y="0"/>
            <a:chExt cx="3337333" cy="1097410"/>
          </a:xfrm>
        </p:grpSpPr>
        <p:grpSp>
          <p:nvGrpSpPr>
            <p:cNvPr id="194" name="Google Shape;194;p4"/>
            <p:cNvGrpSpPr/>
            <p:nvPr/>
          </p:nvGrpSpPr>
          <p:grpSpPr>
            <a:xfrm>
              <a:off x="0" y="0"/>
              <a:ext cx="3337333" cy="1097410"/>
              <a:chOff x="0" y="0"/>
              <a:chExt cx="811469" cy="266834"/>
            </a:xfrm>
          </p:grpSpPr>
          <p:sp>
            <p:nvSpPr>
              <p:cNvPr id="195" name="Google Shape;195;p4"/>
              <p:cNvSpPr/>
              <p:nvPr/>
            </p:nvSpPr>
            <p:spPr>
              <a:xfrm>
                <a:off x="0" y="0"/>
                <a:ext cx="811469" cy="266834"/>
              </a:xfrm>
              <a:custGeom>
                <a:avLst/>
                <a:gdLst/>
                <a:ahLst/>
                <a:cxnLst/>
                <a:rect l="l" t="t" r="r" b="b"/>
                <a:pathLst>
                  <a:path w="811469" h="266834" extrusionOk="0">
                    <a:moveTo>
                      <a:pt x="0" y="0"/>
                    </a:moveTo>
                    <a:lnTo>
                      <a:pt x="811469" y="0"/>
                    </a:lnTo>
                    <a:lnTo>
                      <a:pt x="811469" y="266834"/>
                    </a:lnTo>
                    <a:lnTo>
                      <a:pt x="0" y="266834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196" name="Google Shape;196;p4"/>
              <p:cNvSpPr txBox="1"/>
              <p:nvPr/>
            </p:nvSpPr>
            <p:spPr>
              <a:xfrm>
                <a:off x="0" y="0"/>
                <a:ext cx="811469" cy="266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7" name="Google Shape;197;p4"/>
            <p:cNvSpPr txBox="1"/>
            <p:nvPr/>
          </p:nvSpPr>
          <p:spPr>
            <a:xfrm>
              <a:off x="93533" y="153608"/>
              <a:ext cx="3150266" cy="930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42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ПРО</a:t>
              </a:r>
              <a:endParaRPr dirty="0"/>
            </a:p>
          </p:txBody>
        </p:sp>
      </p:grpSp>
      <p:grpSp>
        <p:nvGrpSpPr>
          <p:cNvPr id="198" name="Google Shape;198;p4"/>
          <p:cNvGrpSpPr/>
          <p:nvPr/>
        </p:nvGrpSpPr>
        <p:grpSpPr>
          <a:xfrm>
            <a:off x="560263" y="1296663"/>
            <a:ext cx="4043194" cy="833900"/>
            <a:chOff x="0" y="0"/>
            <a:chExt cx="5390926" cy="1111866"/>
          </a:xfrm>
        </p:grpSpPr>
        <p:grpSp>
          <p:nvGrpSpPr>
            <p:cNvPr id="199" name="Google Shape;199;p4"/>
            <p:cNvGrpSpPr/>
            <p:nvPr/>
          </p:nvGrpSpPr>
          <p:grpSpPr>
            <a:xfrm>
              <a:off x="0" y="0"/>
              <a:ext cx="5390926" cy="1111866"/>
              <a:chOff x="0" y="0"/>
              <a:chExt cx="1310799" cy="270349"/>
            </a:xfrm>
          </p:grpSpPr>
          <p:sp>
            <p:nvSpPr>
              <p:cNvPr id="200" name="Google Shape;200;p4"/>
              <p:cNvSpPr/>
              <p:nvPr/>
            </p:nvSpPr>
            <p:spPr>
              <a:xfrm>
                <a:off x="0" y="0"/>
                <a:ext cx="1310798" cy="270349"/>
              </a:xfrm>
              <a:custGeom>
                <a:avLst/>
                <a:gdLst/>
                <a:ahLst/>
                <a:cxnLst/>
                <a:rect l="l" t="t" r="r" b="b"/>
                <a:pathLst>
                  <a:path w="1310798" h="270349" extrusionOk="0">
                    <a:moveTo>
                      <a:pt x="0" y="0"/>
                    </a:moveTo>
                    <a:lnTo>
                      <a:pt x="1310798" y="0"/>
                    </a:lnTo>
                    <a:lnTo>
                      <a:pt x="1310798" y="270349"/>
                    </a:lnTo>
                    <a:lnTo>
                      <a:pt x="0" y="270349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201" name="Google Shape;201;p4"/>
              <p:cNvSpPr txBox="1"/>
              <p:nvPr/>
            </p:nvSpPr>
            <p:spPr>
              <a:xfrm>
                <a:off x="0" y="0"/>
                <a:ext cx="1310799" cy="2703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2" name="Google Shape;202;p4"/>
            <p:cNvSpPr txBox="1"/>
            <p:nvPr/>
          </p:nvSpPr>
          <p:spPr>
            <a:xfrm>
              <a:off x="184681" y="160836"/>
              <a:ext cx="5021562" cy="930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42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ПРОЄКТ</a:t>
              </a:r>
              <a:endParaRPr dirty="0"/>
            </a:p>
          </p:txBody>
        </p:sp>
      </p:grpSp>
      <p:sp>
        <p:nvSpPr>
          <p:cNvPr id="203" name="Google Shape;203;p4"/>
          <p:cNvSpPr/>
          <p:nvPr/>
        </p:nvSpPr>
        <p:spPr>
          <a:xfrm>
            <a:off x="319307" y="4729105"/>
            <a:ext cx="6921385" cy="5656647"/>
          </a:xfrm>
          <a:custGeom>
            <a:avLst/>
            <a:gdLst/>
            <a:ahLst/>
            <a:cxnLst/>
            <a:rect l="l" t="t" r="r" b="b"/>
            <a:pathLst>
              <a:path w="6921385" h="5656647" extrusionOk="0">
                <a:moveTo>
                  <a:pt x="0" y="0"/>
                </a:moveTo>
                <a:lnTo>
                  <a:pt x="6921386" y="0"/>
                </a:lnTo>
                <a:lnTo>
                  <a:pt x="6921386" y="5656647"/>
                </a:lnTo>
                <a:lnTo>
                  <a:pt x="0" y="5656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0356" r="-2231"/>
            </a:stretch>
          </a:blipFill>
          <a:ln>
            <a:noFill/>
          </a:ln>
        </p:spPr>
      </p:sp>
      <p:sp>
        <p:nvSpPr>
          <p:cNvPr id="204" name="Google Shape;204;p4"/>
          <p:cNvSpPr txBox="1"/>
          <p:nvPr/>
        </p:nvSpPr>
        <p:spPr>
          <a:xfrm>
            <a:off x="319307" y="2487736"/>
            <a:ext cx="6893048" cy="1196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0"/>
              </a:lnSpc>
            </a:pPr>
            <a:r>
              <a:rPr lang="en-US" sz="1200" b="1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 ДЛЯ МОЛОДІ – ПІДХІД ДО БУДУВАННЯ МИРУ (MY PEACE)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надає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можливість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брати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участь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процесі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побудови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миру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привабливій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близькій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для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неї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формі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через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важливою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складовою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культурної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ідентичності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культура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одним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основних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елементів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навколо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яких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необхідні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взаєморозуміння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емпатія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основі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яких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можна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досягти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миру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Коли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цінуємо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поважаємо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</a:t>
            </a:r>
            <a:r>
              <a:rPr lang="uk-UA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ру</a:t>
            </a:r>
            <a:r>
              <a:rPr lang="uk-UA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один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одного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усуваємо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необхідність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конфліктів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endParaRPr dirty="0"/>
          </a:p>
        </p:txBody>
      </p:sp>
      <p:sp>
        <p:nvSpPr>
          <p:cNvPr id="205" name="Google Shape;205;p4"/>
          <p:cNvSpPr txBox="1"/>
          <p:nvPr/>
        </p:nvSpPr>
        <p:spPr>
          <a:xfrm>
            <a:off x="319307" y="3684217"/>
            <a:ext cx="6893048" cy="99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Молодь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недооцінюють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як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позитивних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агентів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ключових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учасників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як </a:t>
            </a:r>
            <a:r>
              <a:rPr lang="uk-UA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політики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так і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науковці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Натомість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її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часто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залишають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осторонь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маніпулюють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нею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процесах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прийняття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рішень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особливо в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суспільствах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труднощі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конструктивним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підходом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люди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відіграють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ключову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роль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мають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чітке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бачення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того,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яким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бути мир у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їхніх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99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країнах</a:t>
            </a:r>
            <a:r>
              <a:rPr lang="ru-RU" sz="1199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громадах.</a:t>
            </a:r>
            <a:endParaRPr lang="ru-RU" sz="1200" dirty="0"/>
          </a:p>
        </p:txBody>
      </p:sp>
      <p:sp>
        <p:nvSpPr>
          <p:cNvPr id="206" name="Google Shape;206;p4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5"/>
          <p:cNvGrpSpPr/>
          <p:nvPr/>
        </p:nvGrpSpPr>
        <p:grpSpPr>
          <a:xfrm>
            <a:off x="7343869" y="7049457"/>
            <a:ext cx="132793" cy="3448680"/>
            <a:chOff x="-46360" y="-802306"/>
            <a:chExt cx="177059" cy="4598238"/>
          </a:xfrm>
        </p:grpSpPr>
        <p:sp>
          <p:nvSpPr>
            <p:cNvPr id="212" name="Google Shape;212;p5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213" name="Google Shape;213;p5"/>
            <p:cNvSpPr txBox="1"/>
            <p:nvPr/>
          </p:nvSpPr>
          <p:spPr>
            <a:xfrm rot="16200000">
              <a:off x="-2114957" y="1266291"/>
              <a:ext cx="4314254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217" name="Google Shape;217;p5"/>
          <p:cNvGrpSpPr/>
          <p:nvPr/>
        </p:nvGrpSpPr>
        <p:grpSpPr>
          <a:xfrm>
            <a:off x="290970" y="344471"/>
            <a:ext cx="3216406" cy="823057"/>
            <a:chOff x="0" y="0"/>
            <a:chExt cx="4288541" cy="1097410"/>
          </a:xfrm>
        </p:grpSpPr>
        <p:grpSp>
          <p:nvGrpSpPr>
            <p:cNvPr id="218" name="Google Shape;218;p5"/>
            <p:cNvGrpSpPr/>
            <p:nvPr/>
          </p:nvGrpSpPr>
          <p:grpSpPr>
            <a:xfrm>
              <a:off x="0" y="0"/>
              <a:ext cx="4288541" cy="1097410"/>
              <a:chOff x="0" y="0"/>
              <a:chExt cx="1042755" cy="266834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0" y="0"/>
                <a:ext cx="1042755" cy="266834"/>
              </a:xfrm>
              <a:custGeom>
                <a:avLst/>
                <a:gdLst/>
                <a:ahLst/>
                <a:cxnLst/>
                <a:rect l="l" t="t" r="r" b="b"/>
                <a:pathLst>
                  <a:path w="1042755" h="266834" extrusionOk="0">
                    <a:moveTo>
                      <a:pt x="0" y="0"/>
                    </a:moveTo>
                    <a:lnTo>
                      <a:pt x="1042755" y="0"/>
                    </a:lnTo>
                    <a:lnTo>
                      <a:pt x="1042755" y="266834"/>
                    </a:lnTo>
                    <a:lnTo>
                      <a:pt x="0" y="266834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220" name="Google Shape;220;p5"/>
              <p:cNvSpPr txBox="1"/>
              <p:nvPr/>
            </p:nvSpPr>
            <p:spPr>
              <a:xfrm>
                <a:off x="0" y="0"/>
                <a:ext cx="1042755" cy="266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1" name="Google Shape;221;p5"/>
            <p:cNvSpPr txBox="1"/>
            <p:nvPr/>
          </p:nvSpPr>
          <p:spPr>
            <a:xfrm>
              <a:off x="120192" y="153608"/>
              <a:ext cx="4048157" cy="930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4200" b="1" dirty="0">
                  <a:solidFill>
                    <a:srgbClr val="FFFFFF"/>
                  </a:solidFill>
                  <a:latin typeface="Ubuntu"/>
                  <a:sym typeface="Ubuntu"/>
                </a:rPr>
                <a:t>МОЛОДЬ</a:t>
              </a:r>
              <a:endParaRPr dirty="0"/>
            </a:p>
          </p:txBody>
        </p:sp>
      </p:grpSp>
      <p:grpSp>
        <p:nvGrpSpPr>
          <p:cNvPr id="222" name="Google Shape;222;p5"/>
          <p:cNvGrpSpPr/>
          <p:nvPr/>
        </p:nvGrpSpPr>
        <p:grpSpPr>
          <a:xfrm>
            <a:off x="560263" y="1296663"/>
            <a:ext cx="6278454" cy="833900"/>
            <a:chOff x="0" y="0"/>
            <a:chExt cx="8371273" cy="1111866"/>
          </a:xfrm>
        </p:grpSpPr>
        <p:grpSp>
          <p:nvGrpSpPr>
            <p:cNvPr id="223" name="Google Shape;223;p5"/>
            <p:cNvGrpSpPr/>
            <p:nvPr/>
          </p:nvGrpSpPr>
          <p:grpSpPr>
            <a:xfrm>
              <a:off x="0" y="0"/>
              <a:ext cx="5935850" cy="1111866"/>
              <a:chOff x="0" y="0"/>
              <a:chExt cx="1443296" cy="270349"/>
            </a:xfrm>
          </p:grpSpPr>
          <p:sp>
            <p:nvSpPr>
              <p:cNvPr id="224" name="Google Shape;224;p5"/>
              <p:cNvSpPr/>
              <p:nvPr/>
            </p:nvSpPr>
            <p:spPr>
              <a:xfrm>
                <a:off x="0" y="0"/>
                <a:ext cx="1439290" cy="270349"/>
              </a:xfrm>
              <a:custGeom>
                <a:avLst/>
                <a:gdLst/>
                <a:ahLst/>
                <a:cxnLst/>
                <a:rect l="l" t="t" r="r" b="b"/>
                <a:pathLst>
                  <a:path w="1439290" h="270349" extrusionOk="0">
                    <a:moveTo>
                      <a:pt x="0" y="0"/>
                    </a:moveTo>
                    <a:lnTo>
                      <a:pt x="1439290" y="0"/>
                    </a:lnTo>
                    <a:lnTo>
                      <a:pt x="1439290" y="270349"/>
                    </a:lnTo>
                    <a:lnTo>
                      <a:pt x="0" y="270349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225" name="Google Shape;225;p5"/>
              <p:cNvSpPr txBox="1"/>
              <p:nvPr/>
            </p:nvSpPr>
            <p:spPr>
              <a:xfrm>
                <a:off x="4006" y="0"/>
                <a:ext cx="1439290" cy="2703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5"/>
            <p:cNvSpPr txBox="1"/>
            <p:nvPr/>
          </p:nvSpPr>
          <p:spPr>
            <a:xfrm>
              <a:off x="210027" y="284214"/>
              <a:ext cx="8161246" cy="620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8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У РОЛІ МИРОТВОРЦІВ</a:t>
              </a:r>
              <a:endParaRPr dirty="0"/>
            </a:p>
          </p:txBody>
        </p:sp>
      </p:grpSp>
      <p:sp>
        <p:nvSpPr>
          <p:cNvPr id="227" name="Google Shape;227;p5"/>
          <p:cNvSpPr/>
          <p:nvPr/>
        </p:nvSpPr>
        <p:spPr>
          <a:xfrm>
            <a:off x="4035620" y="2822911"/>
            <a:ext cx="2944253" cy="5330478"/>
          </a:xfrm>
          <a:custGeom>
            <a:avLst/>
            <a:gdLst/>
            <a:ahLst/>
            <a:cxnLst/>
            <a:rect l="l" t="t" r="r" b="b"/>
            <a:pathLst>
              <a:path w="2944253" h="5330478" extrusionOk="0">
                <a:moveTo>
                  <a:pt x="0" y="0"/>
                </a:moveTo>
                <a:lnTo>
                  <a:pt x="2944252" y="0"/>
                </a:lnTo>
                <a:lnTo>
                  <a:pt x="2944252" y="5330478"/>
                </a:lnTo>
                <a:lnTo>
                  <a:pt x="0" y="5330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73590" r="-97971"/>
            </a:stretch>
          </a:blipFill>
          <a:ln>
            <a:noFill/>
          </a:ln>
        </p:spPr>
      </p:sp>
      <p:sp>
        <p:nvSpPr>
          <p:cNvPr id="228" name="Google Shape;228;p5"/>
          <p:cNvSpPr/>
          <p:nvPr/>
        </p:nvSpPr>
        <p:spPr>
          <a:xfrm>
            <a:off x="569601" y="6021629"/>
            <a:ext cx="3210399" cy="4263520"/>
          </a:xfrm>
          <a:custGeom>
            <a:avLst/>
            <a:gdLst/>
            <a:ahLst/>
            <a:cxnLst/>
            <a:rect l="l" t="t" r="r" b="b"/>
            <a:pathLst>
              <a:path w="3210399" h="4263520" extrusionOk="0">
                <a:moveTo>
                  <a:pt x="0" y="0"/>
                </a:moveTo>
                <a:lnTo>
                  <a:pt x="3210399" y="0"/>
                </a:lnTo>
                <a:lnTo>
                  <a:pt x="3210399" y="4263520"/>
                </a:lnTo>
                <a:lnTo>
                  <a:pt x="0" y="4263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8583" r="-70619"/>
            </a:stretch>
          </a:blipFill>
          <a:ln>
            <a:noFill/>
          </a:ln>
        </p:spPr>
      </p:sp>
      <p:grpSp>
        <p:nvGrpSpPr>
          <p:cNvPr id="229" name="Google Shape;229;p5"/>
          <p:cNvGrpSpPr/>
          <p:nvPr/>
        </p:nvGrpSpPr>
        <p:grpSpPr>
          <a:xfrm>
            <a:off x="290970" y="2527496"/>
            <a:ext cx="4517419" cy="3923944"/>
            <a:chOff x="0" y="-9525"/>
            <a:chExt cx="1618941" cy="1406253"/>
          </a:xfrm>
        </p:grpSpPr>
        <p:sp>
          <p:nvSpPr>
            <p:cNvPr id="230" name="Google Shape;230;p5"/>
            <p:cNvSpPr/>
            <p:nvPr/>
          </p:nvSpPr>
          <p:spPr>
            <a:xfrm>
              <a:off x="0" y="0"/>
              <a:ext cx="1618941" cy="1396728"/>
            </a:xfrm>
            <a:custGeom>
              <a:avLst/>
              <a:gdLst/>
              <a:ahLst/>
              <a:cxnLst/>
              <a:rect l="l" t="t" r="r" b="b"/>
              <a:pathLst>
                <a:path w="1618941" h="1396728" extrusionOk="0">
                  <a:moveTo>
                    <a:pt x="0" y="0"/>
                  </a:moveTo>
                  <a:lnTo>
                    <a:pt x="1618941" y="0"/>
                  </a:lnTo>
                  <a:lnTo>
                    <a:pt x="1618941" y="1396728"/>
                  </a:lnTo>
                  <a:lnTo>
                    <a:pt x="0" y="1396728"/>
                  </a:lnTo>
                  <a:close/>
                </a:path>
              </a:pathLst>
            </a:custGeom>
            <a:solidFill>
              <a:srgbClr val="1B3563"/>
            </a:solidFill>
            <a:ln>
              <a:noFill/>
            </a:ln>
          </p:spPr>
        </p:sp>
        <p:sp>
          <p:nvSpPr>
            <p:cNvPr id="231" name="Google Shape;231;p5"/>
            <p:cNvSpPr txBox="1"/>
            <p:nvPr/>
          </p:nvSpPr>
          <p:spPr>
            <a:xfrm>
              <a:off x="0" y="-9525"/>
              <a:ext cx="1618941" cy="1406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5"/>
          <p:cNvGrpSpPr/>
          <p:nvPr/>
        </p:nvGrpSpPr>
        <p:grpSpPr>
          <a:xfrm>
            <a:off x="2741085" y="7678608"/>
            <a:ext cx="4517419" cy="2765921"/>
            <a:chOff x="0" y="0"/>
            <a:chExt cx="1618941" cy="991244"/>
          </a:xfrm>
        </p:grpSpPr>
        <p:sp>
          <p:nvSpPr>
            <p:cNvPr id="233" name="Google Shape;233;p5"/>
            <p:cNvSpPr/>
            <p:nvPr/>
          </p:nvSpPr>
          <p:spPr>
            <a:xfrm>
              <a:off x="0" y="0"/>
              <a:ext cx="1618941" cy="991244"/>
            </a:xfrm>
            <a:custGeom>
              <a:avLst/>
              <a:gdLst/>
              <a:ahLst/>
              <a:cxnLst/>
              <a:rect l="l" t="t" r="r" b="b"/>
              <a:pathLst>
                <a:path w="1618941" h="991244" extrusionOk="0">
                  <a:moveTo>
                    <a:pt x="0" y="0"/>
                  </a:moveTo>
                  <a:lnTo>
                    <a:pt x="1618941" y="0"/>
                  </a:lnTo>
                  <a:lnTo>
                    <a:pt x="1618941" y="991244"/>
                  </a:lnTo>
                  <a:lnTo>
                    <a:pt x="0" y="991244"/>
                  </a:lnTo>
                  <a:close/>
                </a:path>
              </a:pathLst>
            </a:custGeom>
            <a:solidFill>
              <a:srgbClr val="1B3563"/>
            </a:solidFill>
            <a:ln>
              <a:noFill/>
            </a:ln>
          </p:spPr>
        </p:sp>
        <p:sp>
          <p:nvSpPr>
            <p:cNvPr id="234" name="Google Shape;234;p5"/>
            <p:cNvSpPr txBox="1"/>
            <p:nvPr/>
          </p:nvSpPr>
          <p:spPr>
            <a:xfrm>
              <a:off x="0" y="0"/>
              <a:ext cx="1618941" cy="9912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5"/>
          <p:cNvSpPr txBox="1"/>
          <p:nvPr/>
        </p:nvSpPr>
        <p:spPr>
          <a:xfrm>
            <a:off x="404809" y="2661403"/>
            <a:ext cx="4289740" cy="3656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Безсумнівно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існує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потреба у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створенні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культури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миру та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безконфліктного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середовища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особливо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серед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. Молодь, яка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продуктом наших громад,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ключовим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чинником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особливо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ті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хто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безпосередньо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пережив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конфлікт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люди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відіграють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ключову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роль у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мирних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процесах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мають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чітке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уявлення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про те, як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виглядати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мир у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їхніх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країнах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та громадах, і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мають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мотивацію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працювати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над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реалізацією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цих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цілей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. Молодь як концептуальна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категорія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часто «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відокремлюється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» в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дискурсі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про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конфлікти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100" dirty="0"/>
          </a:p>
          <a:p>
            <a:pPr lvl="0">
              <a:lnSpc>
                <a:spcPct val="108006"/>
              </a:lnSpc>
            </a:pPr>
            <a:endParaRPr lang="ru-RU" sz="1100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>
              <a:lnSpc>
                <a:spcPct val="108006"/>
              </a:lnSpc>
            </a:pP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Їх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розглядають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як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потенційно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небезпечних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«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суб'єктів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», а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політичні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підходи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часто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вважають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їх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проблемою. Часто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чоловіки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віком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16-30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років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розглядаються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як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головні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дійові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особи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кримінального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політичного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насильства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Іншими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словами,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сучасне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мислення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про молодь і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конфлікти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як правило,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надто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негативним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Воно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зосереджується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небезпеках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становлять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незадоволені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люди,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видно з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негативних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конотацій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понять «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молодіжний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бум»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«молодь групи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ризику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sz="1100" dirty="0"/>
          </a:p>
        </p:txBody>
      </p:sp>
      <p:sp>
        <p:nvSpPr>
          <p:cNvPr id="236" name="Google Shape;236;p5"/>
          <p:cNvSpPr txBox="1"/>
          <p:nvPr/>
        </p:nvSpPr>
        <p:spPr>
          <a:xfrm>
            <a:off x="2910583" y="7868759"/>
            <a:ext cx="4251288" cy="257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6"/>
              </a:lnSpc>
            </a:pP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З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іншого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боку,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останні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публікації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про молодь у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постконфліктних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суспільствах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свідчать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про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зміну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мисленні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про молодь. Вони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підкреслюють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проміжну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перспективу і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визнають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важливість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встановлення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зв'язку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між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молоддю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миробудуванням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трансформації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переважно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негативного дискурсу про роль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суспільствах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відновлюються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після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конфлікту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endParaRPr lang="ru-RU" sz="1100" dirty="0"/>
          </a:p>
          <a:p>
            <a:pPr lvl="0">
              <a:lnSpc>
                <a:spcPct val="108006"/>
              </a:lnSpc>
            </a:pP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lang="ru-RU" sz="1100" dirty="0"/>
          </a:p>
          <a:p>
            <a:pPr lvl="0">
              <a:lnSpc>
                <a:spcPct val="108006"/>
              </a:lnSpc>
            </a:pP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У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своїх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нескінченно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різноманітних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формах МУЗИКА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надає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творчий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ненасильницький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шлях для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стимулювання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соціальної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свідомості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впливу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зміни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може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дозволити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людям,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іншому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випадку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могли б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реагувати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утиски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насильством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агресією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висловити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свою думку і донести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проблеми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ширшої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100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аудиторії</a:t>
            </a:r>
            <a:r>
              <a:rPr lang="ru-RU" sz="11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100" dirty="0"/>
          </a:p>
          <a:p>
            <a:pPr marL="0" marR="0" lvl="0" indent="0" algn="l" rtl="0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99" b="0" i="0" u="none" strike="noStrike" cap="none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37" name="Google Shape;2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38" name="Google Shape;238;p5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6"/>
          <p:cNvGrpSpPr/>
          <p:nvPr/>
        </p:nvGrpSpPr>
        <p:grpSpPr>
          <a:xfrm>
            <a:off x="7359650" y="7337340"/>
            <a:ext cx="163767" cy="3237159"/>
            <a:chOff x="0" y="-520279"/>
            <a:chExt cx="218358" cy="4316211"/>
          </a:xfrm>
        </p:grpSpPr>
        <p:sp>
          <p:nvSpPr>
            <p:cNvPr id="244" name="Google Shape;244;p6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245" name="Google Shape;245;p6"/>
            <p:cNvSpPr txBox="1"/>
            <p:nvPr/>
          </p:nvSpPr>
          <p:spPr>
            <a:xfrm rot="16200000">
              <a:off x="-1917522" y="1438542"/>
              <a:ext cx="4094702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249" name="Google Shape;249;p6"/>
          <p:cNvGrpSpPr/>
          <p:nvPr/>
        </p:nvGrpSpPr>
        <p:grpSpPr>
          <a:xfrm>
            <a:off x="290970" y="344471"/>
            <a:ext cx="4120054" cy="823058"/>
            <a:chOff x="0" y="0"/>
            <a:chExt cx="5493405" cy="1097410"/>
          </a:xfrm>
        </p:grpSpPr>
        <p:grpSp>
          <p:nvGrpSpPr>
            <p:cNvPr id="250" name="Google Shape;250;p6"/>
            <p:cNvGrpSpPr/>
            <p:nvPr/>
          </p:nvGrpSpPr>
          <p:grpSpPr>
            <a:xfrm>
              <a:off x="0" y="0"/>
              <a:ext cx="5493405" cy="1097410"/>
              <a:chOff x="0" y="0"/>
              <a:chExt cx="1335716" cy="266834"/>
            </a:xfrm>
          </p:grpSpPr>
          <p:sp>
            <p:nvSpPr>
              <p:cNvPr id="251" name="Google Shape;251;p6"/>
              <p:cNvSpPr/>
              <p:nvPr/>
            </p:nvSpPr>
            <p:spPr>
              <a:xfrm>
                <a:off x="0" y="0"/>
                <a:ext cx="1335716" cy="266834"/>
              </a:xfrm>
              <a:custGeom>
                <a:avLst/>
                <a:gdLst/>
                <a:ahLst/>
                <a:cxnLst/>
                <a:rect l="l" t="t" r="r" b="b"/>
                <a:pathLst>
                  <a:path w="1335716" h="266834" extrusionOk="0">
                    <a:moveTo>
                      <a:pt x="0" y="0"/>
                    </a:moveTo>
                    <a:lnTo>
                      <a:pt x="1335716" y="0"/>
                    </a:lnTo>
                    <a:lnTo>
                      <a:pt x="1335716" y="266834"/>
                    </a:lnTo>
                    <a:lnTo>
                      <a:pt x="0" y="266834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252" name="Google Shape;252;p6"/>
              <p:cNvSpPr txBox="1"/>
              <p:nvPr/>
            </p:nvSpPr>
            <p:spPr>
              <a:xfrm>
                <a:off x="0" y="0"/>
                <a:ext cx="1335716" cy="266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6"/>
            <p:cNvSpPr txBox="1"/>
            <p:nvPr/>
          </p:nvSpPr>
          <p:spPr>
            <a:xfrm>
              <a:off x="153960" y="153608"/>
              <a:ext cx="5185484" cy="930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42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ЦІЛІ</a:t>
              </a:r>
              <a:endParaRPr dirty="0"/>
            </a:p>
          </p:txBody>
        </p:sp>
      </p:grpSp>
      <p:grpSp>
        <p:nvGrpSpPr>
          <p:cNvPr id="254" name="Google Shape;254;p6"/>
          <p:cNvGrpSpPr/>
          <p:nvPr/>
        </p:nvGrpSpPr>
        <p:grpSpPr>
          <a:xfrm>
            <a:off x="290970" y="1683698"/>
            <a:ext cx="2060027" cy="563424"/>
            <a:chOff x="0" y="0"/>
            <a:chExt cx="1345807" cy="368083"/>
          </a:xfrm>
        </p:grpSpPr>
        <p:sp>
          <p:nvSpPr>
            <p:cNvPr id="255" name="Google Shape;255;p6"/>
            <p:cNvSpPr/>
            <p:nvPr/>
          </p:nvSpPr>
          <p:spPr>
            <a:xfrm>
              <a:off x="0" y="0"/>
              <a:ext cx="1345807" cy="368083"/>
            </a:xfrm>
            <a:custGeom>
              <a:avLst/>
              <a:gdLst/>
              <a:ahLst/>
              <a:cxnLst/>
              <a:rect l="l" t="t" r="r" b="b"/>
              <a:pathLst>
                <a:path w="1345807" h="368083" extrusionOk="0">
                  <a:moveTo>
                    <a:pt x="0" y="0"/>
                  </a:moveTo>
                  <a:lnTo>
                    <a:pt x="1345807" y="0"/>
                  </a:lnTo>
                  <a:lnTo>
                    <a:pt x="1345807" y="368083"/>
                  </a:lnTo>
                  <a:lnTo>
                    <a:pt x="0" y="3680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56" name="Google Shape;256;p6"/>
            <p:cNvSpPr txBox="1"/>
            <p:nvPr/>
          </p:nvSpPr>
          <p:spPr>
            <a:xfrm>
              <a:off x="0" y="38100"/>
              <a:ext cx="1345807" cy="32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200" b="1" i="0" u="none" strike="noStrike" cap="none" dirty="0">
                  <a:solidFill>
                    <a:srgbClr val="9E5A9E"/>
                  </a:solidFill>
                  <a:latin typeface="Ubuntu"/>
                  <a:ea typeface="Ubuntu"/>
                  <a:cs typeface="Ubuntu"/>
                  <a:sym typeface="Ubuntu"/>
                </a:rPr>
                <a:t>Загальні</a:t>
              </a:r>
              <a:endParaRPr dirty="0"/>
            </a:p>
          </p:txBody>
        </p:sp>
      </p:grpSp>
      <p:grpSp>
        <p:nvGrpSpPr>
          <p:cNvPr id="257" name="Google Shape;257;p6"/>
          <p:cNvGrpSpPr/>
          <p:nvPr/>
        </p:nvGrpSpPr>
        <p:grpSpPr>
          <a:xfrm>
            <a:off x="290970" y="3584069"/>
            <a:ext cx="2060027" cy="563424"/>
            <a:chOff x="0" y="0"/>
            <a:chExt cx="1345807" cy="368083"/>
          </a:xfrm>
        </p:grpSpPr>
        <p:sp>
          <p:nvSpPr>
            <p:cNvPr id="258" name="Google Shape;258;p6"/>
            <p:cNvSpPr/>
            <p:nvPr/>
          </p:nvSpPr>
          <p:spPr>
            <a:xfrm>
              <a:off x="0" y="0"/>
              <a:ext cx="1345807" cy="368083"/>
            </a:xfrm>
            <a:custGeom>
              <a:avLst/>
              <a:gdLst/>
              <a:ahLst/>
              <a:cxnLst/>
              <a:rect l="l" t="t" r="r" b="b"/>
              <a:pathLst>
                <a:path w="1345807" h="368083" extrusionOk="0">
                  <a:moveTo>
                    <a:pt x="0" y="0"/>
                  </a:moveTo>
                  <a:lnTo>
                    <a:pt x="1345807" y="0"/>
                  </a:lnTo>
                  <a:lnTo>
                    <a:pt x="1345807" y="368083"/>
                  </a:lnTo>
                  <a:lnTo>
                    <a:pt x="0" y="3680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59" name="Google Shape;259;p6"/>
            <p:cNvSpPr txBox="1"/>
            <p:nvPr/>
          </p:nvSpPr>
          <p:spPr>
            <a:xfrm>
              <a:off x="0" y="38100"/>
              <a:ext cx="1345807" cy="32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200" b="1" i="0" u="none" strike="noStrike" cap="none" dirty="0">
                  <a:solidFill>
                    <a:srgbClr val="9E5A9E"/>
                  </a:solidFill>
                  <a:latin typeface="Ubuntu"/>
                  <a:ea typeface="Ubuntu"/>
                  <a:cs typeface="Ubuntu"/>
                  <a:sym typeface="Ubuntu"/>
                </a:rPr>
                <a:t>Конкретні</a:t>
              </a:r>
              <a:r>
                <a:rPr lang="en-US" sz="3200" b="1" i="0" u="none" strike="noStrike" cap="none" dirty="0">
                  <a:solidFill>
                    <a:srgbClr val="9E5A9E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endParaRPr dirty="0"/>
            </a:p>
          </p:txBody>
        </p:sp>
      </p:grpSp>
      <p:sp>
        <p:nvSpPr>
          <p:cNvPr id="260" name="Google Shape;260;p6"/>
          <p:cNvSpPr txBox="1"/>
          <p:nvPr/>
        </p:nvSpPr>
        <p:spPr>
          <a:xfrm>
            <a:off x="290970" y="2673089"/>
            <a:ext cx="6893048" cy="598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0"/>
              </a:lnSpc>
            </a:pP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MY PEACE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має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меті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процесу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Європі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пропонуючи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інноваційний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перспективний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підхід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освітян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дозволить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стати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носіями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включаючи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молодь.</a:t>
            </a:r>
            <a:endParaRPr lang="ru-RU" sz="1200" dirty="0"/>
          </a:p>
        </p:txBody>
      </p:sp>
      <p:grpSp>
        <p:nvGrpSpPr>
          <p:cNvPr id="261" name="Google Shape;261;p6"/>
          <p:cNvGrpSpPr/>
          <p:nvPr/>
        </p:nvGrpSpPr>
        <p:grpSpPr>
          <a:xfrm>
            <a:off x="1127162" y="4566593"/>
            <a:ext cx="6056856" cy="693878"/>
            <a:chOff x="0" y="0"/>
            <a:chExt cx="3956919" cy="453308"/>
          </a:xfrm>
        </p:grpSpPr>
        <p:sp>
          <p:nvSpPr>
            <p:cNvPr id="262" name="Google Shape;262;p6"/>
            <p:cNvSpPr/>
            <p:nvPr/>
          </p:nvSpPr>
          <p:spPr>
            <a:xfrm>
              <a:off x="0" y="0"/>
              <a:ext cx="3956919" cy="453308"/>
            </a:xfrm>
            <a:custGeom>
              <a:avLst/>
              <a:gdLst/>
              <a:ahLst/>
              <a:cxnLst/>
              <a:rect l="l" t="t" r="r" b="b"/>
              <a:pathLst>
                <a:path w="3956919" h="453308" extrusionOk="0">
                  <a:moveTo>
                    <a:pt x="0" y="0"/>
                  </a:moveTo>
                  <a:lnTo>
                    <a:pt x="3956919" y="0"/>
                  </a:lnTo>
                  <a:lnTo>
                    <a:pt x="3956919" y="453308"/>
                  </a:lnTo>
                  <a:lnTo>
                    <a:pt x="0" y="453308"/>
                  </a:lnTo>
                  <a:close/>
                </a:path>
              </a:pathLst>
            </a:custGeom>
            <a:solidFill>
              <a:srgbClr val="1B3563">
                <a:alpha val="0"/>
              </a:srgbClr>
            </a:solidFill>
            <a:ln>
              <a:noFill/>
            </a:ln>
          </p:spPr>
        </p:sp>
        <p:sp>
          <p:nvSpPr>
            <p:cNvPr id="263" name="Google Shape;263;p6"/>
            <p:cNvSpPr txBox="1"/>
            <p:nvPr/>
          </p:nvSpPr>
          <p:spPr>
            <a:xfrm>
              <a:off x="0" y="9525"/>
              <a:ext cx="3956919" cy="443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lvl="0">
                <a:lnSpc>
                  <a:spcPct val="108000"/>
                </a:lnSpc>
              </a:pP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Забезпечити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ефективне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управління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проектами та контроль бюджету,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включаючи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оцінку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управління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якістю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та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управління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ризиками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,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управління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часом,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моніторинг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,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повну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участь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партнерів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,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реалізацію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ефективної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стратегії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щодо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викидів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та контролю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вуглецю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, а також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загальну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звітність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,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координацію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та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комунікацію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.</a:t>
              </a:r>
              <a:endParaRPr lang="ru-RU" sz="1200" dirty="0"/>
            </a:p>
          </p:txBody>
        </p:sp>
      </p:grpSp>
      <p:grpSp>
        <p:nvGrpSpPr>
          <p:cNvPr id="264" name="Google Shape;264;p6"/>
          <p:cNvGrpSpPr/>
          <p:nvPr/>
        </p:nvGrpSpPr>
        <p:grpSpPr>
          <a:xfrm>
            <a:off x="290970" y="4566593"/>
            <a:ext cx="713971" cy="668322"/>
            <a:chOff x="0" y="0"/>
            <a:chExt cx="208479" cy="195149"/>
          </a:xfrm>
        </p:grpSpPr>
        <p:sp>
          <p:nvSpPr>
            <p:cNvPr id="265" name="Google Shape;265;p6"/>
            <p:cNvSpPr/>
            <p:nvPr/>
          </p:nvSpPr>
          <p:spPr>
            <a:xfrm>
              <a:off x="0" y="0"/>
              <a:ext cx="208479" cy="195149"/>
            </a:xfrm>
            <a:custGeom>
              <a:avLst/>
              <a:gdLst/>
              <a:ahLst/>
              <a:cxnLst/>
              <a:rect l="l" t="t" r="r" b="b"/>
              <a:pathLst>
                <a:path w="208479" h="195149" extrusionOk="0">
                  <a:moveTo>
                    <a:pt x="0" y="0"/>
                  </a:moveTo>
                  <a:lnTo>
                    <a:pt x="208479" y="0"/>
                  </a:lnTo>
                  <a:lnTo>
                    <a:pt x="208479" y="195149"/>
                  </a:lnTo>
                  <a:lnTo>
                    <a:pt x="0" y="195149"/>
                  </a:lnTo>
                  <a:close/>
                </a:path>
              </a:pathLst>
            </a:custGeom>
            <a:solidFill>
              <a:srgbClr val="1B3563"/>
            </a:solidFill>
            <a:ln>
              <a:noFill/>
            </a:ln>
          </p:spPr>
        </p:sp>
        <p:sp>
          <p:nvSpPr>
            <p:cNvPr id="266" name="Google Shape;266;p6"/>
            <p:cNvSpPr txBox="1"/>
            <p:nvPr/>
          </p:nvSpPr>
          <p:spPr>
            <a:xfrm>
              <a:off x="0" y="0"/>
              <a:ext cx="208479" cy="195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4675" tIns="124675" rIns="124675" bIns="124675" anchor="ctr" anchorCtr="0">
              <a:noAutofit/>
            </a:bodyPr>
            <a:lstStyle/>
            <a:p>
              <a:pPr marL="0" marR="0" lvl="0" indent="0" algn="ctr" rtl="0">
                <a:lnSpc>
                  <a:spcPct val="4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6"/>
          <p:cNvGrpSpPr/>
          <p:nvPr/>
        </p:nvGrpSpPr>
        <p:grpSpPr>
          <a:xfrm>
            <a:off x="382911" y="4639823"/>
            <a:ext cx="530088" cy="521863"/>
            <a:chOff x="0" y="0"/>
            <a:chExt cx="287936" cy="283469"/>
          </a:xfrm>
        </p:grpSpPr>
        <p:sp>
          <p:nvSpPr>
            <p:cNvPr id="268" name="Google Shape;268;p6"/>
            <p:cNvSpPr/>
            <p:nvPr/>
          </p:nvSpPr>
          <p:spPr>
            <a:xfrm>
              <a:off x="0" y="0"/>
              <a:ext cx="287936" cy="283469"/>
            </a:xfrm>
            <a:custGeom>
              <a:avLst/>
              <a:gdLst/>
              <a:ahLst/>
              <a:cxnLst/>
              <a:rect l="l" t="t" r="r" b="b"/>
              <a:pathLst>
                <a:path w="287936" h="283469" extrusionOk="0">
                  <a:moveTo>
                    <a:pt x="0" y="0"/>
                  </a:moveTo>
                  <a:lnTo>
                    <a:pt x="287936" y="0"/>
                  </a:lnTo>
                  <a:lnTo>
                    <a:pt x="287936" y="283469"/>
                  </a:lnTo>
                  <a:lnTo>
                    <a:pt x="0" y="283469"/>
                  </a:lnTo>
                  <a:close/>
                </a:path>
              </a:pathLst>
            </a:custGeom>
            <a:solidFill>
              <a:srgbClr val="1B3563">
                <a:alpha val="0"/>
              </a:srgbClr>
            </a:solidFill>
            <a:ln>
              <a:noFill/>
            </a:ln>
          </p:spPr>
        </p:sp>
        <p:sp>
          <p:nvSpPr>
            <p:cNvPr id="269" name="Google Shape;269;p6"/>
            <p:cNvSpPr txBox="1"/>
            <p:nvPr/>
          </p:nvSpPr>
          <p:spPr>
            <a:xfrm>
              <a:off x="0" y="0"/>
              <a:ext cx="287936" cy="283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8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99" b="1" i="0" u="none" strike="noStrike" cap="none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01</a:t>
              </a:r>
              <a:endParaRPr/>
            </a:p>
          </p:txBody>
        </p:sp>
      </p:grpSp>
      <p:grpSp>
        <p:nvGrpSpPr>
          <p:cNvPr id="270" name="Google Shape;270;p6"/>
          <p:cNvGrpSpPr/>
          <p:nvPr/>
        </p:nvGrpSpPr>
        <p:grpSpPr>
          <a:xfrm>
            <a:off x="1127162" y="5653341"/>
            <a:ext cx="6056856" cy="531953"/>
            <a:chOff x="0" y="0"/>
            <a:chExt cx="3956919" cy="347523"/>
          </a:xfrm>
        </p:grpSpPr>
        <p:sp>
          <p:nvSpPr>
            <p:cNvPr id="271" name="Google Shape;271;p6"/>
            <p:cNvSpPr/>
            <p:nvPr/>
          </p:nvSpPr>
          <p:spPr>
            <a:xfrm>
              <a:off x="0" y="0"/>
              <a:ext cx="3956919" cy="347523"/>
            </a:xfrm>
            <a:custGeom>
              <a:avLst/>
              <a:gdLst/>
              <a:ahLst/>
              <a:cxnLst/>
              <a:rect l="l" t="t" r="r" b="b"/>
              <a:pathLst>
                <a:path w="3956919" h="347523" extrusionOk="0">
                  <a:moveTo>
                    <a:pt x="0" y="0"/>
                  </a:moveTo>
                  <a:lnTo>
                    <a:pt x="3956919" y="0"/>
                  </a:lnTo>
                  <a:lnTo>
                    <a:pt x="3956919" y="347523"/>
                  </a:lnTo>
                  <a:lnTo>
                    <a:pt x="0" y="347523"/>
                  </a:lnTo>
                  <a:close/>
                </a:path>
              </a:pathLst>
            </a:custGeom>
            <a:solidFill>
              <a:srgbClr val="1B3563">
                <a:alpha val="0"/>
              </a:srgbClr>
            </a:solidFill>
            <a:ln>
              <a:noFill/>
            </a:ln>
          </p:spPr>
        </p:sp>
        <p:sp>
          <p:nvSpPr>
            <p:cNvPr id="272" name="Google Shape;272;p6"/>
            <p:cNvSpPr txBox="1"/>
            <p:nvPr/>
          </p:nvSpPr>
          <p:spPr>
            <a:xfrm>
              <a:off x="0" y="9525"/>
              <a:ext cx="3956919" cy="337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lvl="0">
                <a:lnSpc>
                  <a:spcPct val="108000"/>
                </a:lnSpc>
              </a:pP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Надати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повноваження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та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мотивувати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молодь та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зацікавлені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сторони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у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сфері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миротворчості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до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залучення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молоді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до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процесів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миротворчості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.</a:t>
              </a:r>
              <a:endParaRPr lang="ru-RU" sz="1200" dirty="0"/>
            </a:p>
            <a:p>
              <a:pPr marL="0" marR="0" lvl="0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273" name="Google Shape;273;p6"/>
          <p:cNvGrpSpPr/>
          <p:nvPr/>
        </p:nvGrpSpPr>
        <p:grpSpPr>
          <a:xfrm>
            <a:off x="290970" y="5653341"/>
            <a:ext cx="713971" cy="668322"/>
            <a:chOff x="0" y="0"/>
            <a:chExt cx="208479" cy="195149"/>
          </a:xfrm>
        </p:grpSpPr>
        <p:sp>
          <p:nvSpPr>
            <p:cNvPr id="274" name="Google Shape;274;p6"/>
            <p:cNvSpPr/>
            <p:nvPr/>
          </p:nvSpPr>
          <p:spPr>
            <a:xfrm>
              <a:off x="0" y="0"/>
              <a:ext cx="208479" cy="195149"/>
            </a:xfrm>
            <a:custGeom>
              <a:avLst/>
              <a:gdLst/>
              <a:ahLst/>
              <a:cxnLst/>
              <a:rect l="l" t="t" r="r" b="b"/>
              <a:pathLst>
                <a:path w="208479" h="195149" extrusionOk="0">
                  <a:moveTo>
                    <a:pt x="0" y="0"/>
                  </a:moveTo>
                  <a:lnTo>
                    <a:pt x="208479" y="0"/>
                  </a:lnTo>
                  <a:lnTo>
                    <a:pt x="208479" y="195149"/>
                  </a:lnTo>
                  <a:lnTo>
                    <a:pt x="0" y="195149"/>
                  </a:lnTo>
                  <a:close/>
                </a:path>
              </a:pathLst>
            </a:custGeom>
            <a:solidFill>
              <a:srgbClr val="1B3563"/>
            </a:solidFill>
            <a:ln>
              <a:noFill/>
            </a:ln>
          </p:spPr>
        </p:sp>
        <p:sp>
          <p:nvSpPr>
            <p:cNvPr id="275" name="Google Shape;275;p6"/>
            <p:cNvSpPr txBox="1"/>
            <p:nvPr/>
          </p:nvSpPr>
          <p:spPr>
            <a:xfrm>
              <a:off x="0" y="0"/>
              <a:ext cx="208479" cy="195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4675" tIns="124675" rIns="124675" bIns="124675" anchor="ctr" anchorCtr="0">
              <a:noAutofit/>
            </a:bodyPr>
            <a:lstStyle/>
            <a:p>
              <a:pPr marL="0" marR="0" lvl="0" indent="0" algn="ctr" rtl="0">
                <a:lnSpc>
                  <a:spcPct val="4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6"/>
          <p:cNvGrpSpPr/>
          <p:nvPr/>
        </p:nvGrpSpPr>
        <p:grpSpPr>
          <a:xfrm>
            <a:off x="382911" y="5726571"/>
            <a:ext cx="530088" cy="521863"/>
            <a:chOff x="0" y="0"/>
            <a:chExt cx="287936" cy="283469"/>
          </a:xfrm>
        </p:grpSpPr>
        <p:sp>
          <p:nvSpPr>
            <p:cNvPr id="277" name="Google Shape;277;p6"/>
            <p:cNvSpPr/>
            <p:nvPr/>
          </p:nvSpPr>
          <p:spPr>
            <a:xfrm>
              <a:off x="0" y="0"/>
              <a:ext cx="287936" cy="283469"/>
            </a:xfrm>
            <a:custGeom>
              <a:avLst/>
              <a:gdLst/>
              <a:ahLst/>
              <a:cxnLst/>
              <a:rect l="l" t="t" r="r" b="b"/>
              <a:pathLst>
                <a:path w="287936" h="283469" extrusionOk="0">
                  <a:moveTo>
                    <a:pt x="0" y="0"/>
                  </a:moveTo>
                  <a:lnTo>
                    <a:pt x="287936" y="0"/>
                  </a:lnTo>
                  <a:lnTo>
                    <a:pt x="287936" y="283469"/>
                  </a:lnTo>
                  <a:lnTo>
                    <a:pt x="0" y="283469"/>
                  </a:lnTo>
                  <a:close/>
                </a:path>
              </a:pathLst>
            </a:custGeom>
            <a:solidFill>
              <a:srgbClr val="1B3563">
                <a:alpha val="0"/>
              </a:srgbClr>
            </a:solidFill>
            <a:ln>
              <a:noFill/>
            </a:ln>
          </p:spPr>
        </p:sp>
        <p:sp>
          <p:nvSpPr>
            <p:cNvPr id="278" name="Google Shape;278;p6"/>
            <p:cNvSpPr txBox="1"/>
            <p:nvPr/>
          </p:nvSpPr>
          <p:spPr>
            <a:xfrm>
              <a:off x="0" y="0"/>
              <a:ext cx="287936" cy="283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8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99" b="1" i="0" u="none" strike="noStrike" cap="none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02</a:t>
              </a:r>
              <a:endParaRPr/>
            </a:p>
          </p:txBody>
        </p:sp>
      </p:grpSp>
      <p:grpSp>
        <p:nvGrpSpPr>
          <p:cNvPr id="279" name="Google Shape;279;p6"/>
          <p:cNvGrpSpPr/>
          <p:nvPr/>
        </p:nvGrpSpPr>
        <p:grpSpPr>
          <a:xfrm>
            <a:off x="1127162" y="6885709"/>
            <a:ext cx="6056856" cy="531953"/>
            <a:chOff x="0" y="0"/>
            <a:chExt cx="3956919" cy="347523"/>
          </a:xfrm>
        </p:grpSpPr>
        <p:sp>
          <p:nvSpPr>
            <p:cNvPr id="280" name="Google Shape;280;p6"/>
            <p:cNvSpPr/>
            <p:nvPr/>
          </p:nvSpPr>
          <p:spPr>
            <a:xfrm>
              <a:off x="0" y="0"/>
              <a:ext cx="3956919" cy="347523"/>
            </a:xfrm>
            <a:custGeom>
              <a:avLst/>
              <a:gdLst/>
              <a:ahLst/>
              <a:cxnLst/>
              <a:rect l="l" t="t" r="r" b="b"/>
              <a:pathLst>
                <a:path w="3956919" h="347523" extrusionOk="0">
                  <a:moveTo>
                    <a:pt x="0" y="0"/>
                  </a:moveTo>
                  <a:lnTo>
                    <a:pt x="3956919" y="0"/>
                  </a:lnTo>
                  <a:lnTo>
                    <a:pt x="3956919" y="347523"/>
                  </a:lnTo>
                  <a:lnTo>
                    <a:pt x="0" y="347523"/>
                  </a:lnTo>
                  <a:close/>
                </a:path>
              </a:pathLst>
            </a:custGeom>
            <a:solidFill>
              <a:srgbClr val="1B3563">
                <a:alpha val="0"/>
              </a:srgbClr>
            </a:solidFill>
            <a:ln>
              <a:noFill/>
            </a:ln>
          </p:spPr>
        </p:sp>
        <p:sp>
          <p:nvSpPr>
            <p:cNvPr id="281" name="Google Shape;281;p6"/>
            <p:cNvSpPr txBox="1"/>
            <p:nvPr/>
          </p:nvSpPr>
          <p:spPr>
            <a:xfrm>
              <a:off x="0" y="9525"/>
              <a:ext cx="3956919" cy="337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lvl="1">
                <a:lnSpc>
                  <a:spcPct val="108000"/>
                </a:lnSpc>
              </a:pP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Створити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10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конкретних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проектів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з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миротворчості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за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допомогою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музичних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проєктів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,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тим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самим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доносячи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повідомлення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про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миротворчість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до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громадськості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по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всій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Європі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.</a:t>
              </a:r>
              <a:endParaRPr lang="ru-RU" sz="1200" dirty="0"/>
            </a:p>
            <a:p>
              <a:pPr marL="0" marR="0" lvl="1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282" name="Google Shape;282;p6"/>
          <p:cNvGrpSpPr/>
          <p:nvPr/>
        </p:nvGrpSpPr>
        <p:grpSpPr>
          <a:xfrm>
            <a:off x="290970" y="6749340"/>
            <a:ext cx="713971" cy="668322"/>
            <a:chOff x="0" y="0"/>
            <a:chExt cx="208479" cy="195149"/>
          </a:xfrm>
        </p:grpSpPr>
        <p:sp>
          <p:nvSpPr>
            <p:cNvPr id="283" name="Google Shape;283;p6"/>
            <p:cNvSpPr/>
            <p:nvPr/>
          </p:nvSpPr>
          <p:spPr>
            <a:xfrm>
              <a:off x="0" y="0"/>
              <a:ext cx="208479" cy="195149"/>
            </a:xfrm>
            <a:custGeom>
              <a:avLst/>
              <a:gdLst/>
              <a:ahLst/>
              <a:cxnLst/>
              <a:rect l="l" t="t" r="r" b="b"/>
              <a:pathLst>
                <a:path w="208479" h="195149" extrusionOk="0">
                  <a:moveTo>
                    <a:pt x="0" y="0"/>
                  </a:moveTo>
                  <a:lnTo>
                    <a:pt x="208479" y="0"/>
                  </a:lnTo>
                  <a:lnTo>
                    <a:pt x="208479" y="195149"/>
                  </a:lnTo>
                  <a:lnTo>
                    <a:pt x="0" y="195149"/>
                  </a:lnTo>
                  <a:close/>
                </a:path>
              </a:pathLst>
            </a:custGeom>
            <a:solidFill>
              <a:srgbClr val="1B3563"/>
            </a:solidFill>
            <a:ln>
              <a:noFill/>
            </a:ln>
          </p:spPr>
        </p:sp>
        <p:sp>
          <p:nvSpPr>
            <p:cNvPr id="284" name="Google Shape;284;p6"/>
            <p:cNvSpPr txBox="1"/>
            <p:nvPr/>
          </p:nvSpPr>
          <p:spPr>
            <a:xfrm>
              <a:off x="0" y="0"/>
              <a:ext cx="208479" cy="195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4675" tIns="124675" rIns="124675" bIns="124675" anchor="ctr" anchorCtr="0">
              <a:noAutofit/>
            </a:bodyPr>
            <a:lstStyle/>
            <a:p>
              <a:pPr marL="0" marR="0" lvl="0" indent="0" algn="ctr" rtl="0">
                <a:lnSpc>
                  <a:spcPct val="4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Google Shape;285;p6"/>
          <p:cNvGrpSpPr/>
          <p:nvPr/>
        </p:nvGrpSpPr>
        <p:grpSpPr>
          <a:xfrm>
            <a:off x="382911" y="6822570"/>
            <a:ext cx="530088" cy="521863"/>
            <a:chOff x="0" y="0"/>
            <a:chExt cx="287936" cy="283469"/>
          </a:xfrm>
        </p:grpSpPr>
        <p:sp>
          <p:nvSpPr>
            <p:cNvPr id="286" name="Google Shape;286;p6"/>
            <p:cNvSpPr/>
            <p:nvPr/>
          </p:nvSpPr>
          <p:spPr>
            <a:xfrm>
              <a:off x="0" y="0"/>
              <a:ext cx="287936" cy="283469"/>
            </a:xfrm>
            <a:custGeom>
              <a:avLst/>
              <a:gdLst/>
              <a:ahLst/>
              <a:cxnLst/>
              <a:rect l="l" t="t" r="r" b="b"/>
              <a:pathLst>
                <a:path w="287936" h="283469" extrusionOk="0">
                  <a:moveTo>
                    <a:pt x="0" y="0"/>
                  </a:moveTo>
                  <a:lnTo>
                    <a:pt x="287936" y="0"/>
                  </a:lnTo>
                  <a:lnTo>
                    <a:pt x="287936" y="283469"/>
                  </a:lnTo>
                  <a:lnTo>
                    <a:pt x="0" y="283469"/>
                  </a:lnTo>
                  <a:close/>
                </a:path>
              </a:pathLst>
            </a:custGeom>
            <a:solidFill>
              <a:srgbClr val="1B3563">
                <a:alpha val="0"/>
              </a:srgbClr>
            </a:solidFill>
            <a:ln>
              <a:noFill/>
            </a:ln>
          </p:spPr>
        </p:sp>
        <p:sp>
          <p:nvSpPr>
            <p:cNvPr id="287" name="Google Shape;287;p6"/>
            <p:cNvSpPr txBox="1"/>
            <p:nvPr/>
          </p:nvSpPr>
          <p:spPr>
            <a:xfrm>
              <a:off x="0" y="0"/>
              <a:ext cx="287936" cy="283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8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99" b="1" i="0" u="none" strike="noStrike" cap="none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03</a:t>
              </a:r>
              <a:endParaRPr/>
            </a:p>
          </p:txBody>
        </p:sp>
      </p:grpSp>
      <p:grpSp>
        <p:nvGrpSpPr>
          <p:cNvPr id="288" name="Google Shape;288;p6"/>
          <p:cNvGrpSpPr/>
          <p:nvPr/>
        </p:nvGrpSpPr>
        <p:grpSpPr>
          <a:xfrm>
            <a:off x="1119605" y="7832562"/>
            <a:ext cx="5966603" cy="708458"/>
            <a:chOff x="-4937" y="0"/>
            <a:chExt cx="3897958" cy="462833"/>
          </a:xfrm>
        </p:grpSpPr>
        <p:sp>
          <p:nvSpPr>
            <p:cNvPr id="289" name="Google Shape;289;p6"/>
            <p:cNvSpPr/>
            <p:nvPr/>
          </p:nvSpPr>
          <p:spPr>
            <a:xfrm>
              <a:off x="0" y="0"/>
              <a:ext cx="3893021" cy="453308"/>
            </a:xfrm>
            <a:custGeom>
              <a:avLst/>
              <a:gdLst/>
              <a:ahLst/>
              <a:cxnLst/>
              <a:rect l="l" t="t" r="r" b="b"/>
              <a:pathLst>
                <a:path w="3893021" h="453308" extrusionOk="0">
                  <a:moveTo>
                    <a:pt x="0" y="0"/>
                  </a:moveTo>
                  <a:lnTo>
                    <a:pt x="3893021" y="0"/>
                  </a:lnTo>
                  <a:lnTo>
                    <a:pt x="3893021" y="453308"/>
                  </a:lnTo>
                  <a:lnTo>
                    <a:pt x="0" y="453308"/>
                  </a:lnTo>
                  <a:close/>
                </a:path>
              </a:pathLst>
            </a:custGeom>
            <a:solidFill>
              <a:srgbClr val="1B3563">
                <a:alpha val="0"/>
              </a:srgbClr>
            </a:solidFill>
            <a:ln>
              <a:noFill/>
            </a:ln>
          </p:spPr>
        </p:sp>
        <p:sp>
          <p:nvSpPr>
            <p:cNvPr id="290" name="Google Shape;290;p6"/>
            <p:cNvSpPr txBox="1"/>
            <p:nvPr/>
          </p:nvSpPr>
          <p:spPr>
            <a:xfrm>
              <a:off x="-4937" y="19050"/>
              <a:ext cx="3893021" cy="443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lvl="1">
                <a:lnSpc>
                  <a:spcPct val="108000"/>
                </a:lnSpc>
              </a:pP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Розробити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цифрове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сховище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/портал з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миротворчості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з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молоддю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за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допомогою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музики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шляхом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безпосередніх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лекцій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та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семінарів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,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забезпечуючи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при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цьому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тривалий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ефект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завдяки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створенню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привабливих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відеоматеріалів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з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цих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заходів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.</a:t>
              </a:r>
              <a:endParaRPr lang="ru-RU" sz="1200" dirty="0"/>
            </a:p>
            <a:p>
              <a:pPr marL="0" marR="0" lvl="1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291" name="Google Shape;291;p6"/>
          <p:cNvGrpSpPr/>
          <p:nvPr/>
        </p:nvGrpSpPr>
        <p:grpSpPr>
          <a:xfrm>
            <a:off x="290970" y="7845340"/>
            <a:ext cx="713971" cy="668322"/>
            <a:chOff x="0" y="0"/>
            <a:chExt cx="208479" cy="195149"/>
          </a:xfrm>
        </p:grpSpPr>
        <p:sp>
          <p:nvSpPr>
            <p:cNvPr id="292" name="Google Shape;292;p6"/>
            <p:cNvSpPr/>
            <p:nvPr/>
          </p:nvSpPr>
          <p:spPr>
            <a:xfrm>
              <a:off x="0" y="0"/>
              <a:ext cx="208479" cy="195149"/>
            </a:xfrm>
            <a:custGeom>
              <a:avLst/>
              <a:gdLst/>
              <a:ahLst/>
              <a:cxnLst/>
              <a:rect l="l" t="t" r="r" b="b"/>
              <a:pathLst>
                <a:path w="208479" h="195149" extrusionOk="0">
                  <a:moveTo>
                    <a:pt x="0" y="0"/>
                  </a:moveTo>
                  <a:lnTo>
                    <a:pt x="208479" y="0"/>
                  </a:lnTo>
                  <a:lnTo>
                    <a:pt x="208479" y="195149"/>
                  </a:lnTo>
                  <a:lnTo>
                    <a:pt x="0" y="195149"/>
                  </a:lnTo>
                  <a:close/>
                </a:path>
              </a:pathLst>
            </a:custGeom>
            <a:solidFill>
              <a:srgbClr val="1B3563"/>
            </a:solidFill>
            <a:ln>
              <a:noFill/>
            </a:ln>
          </p:spPr>
        </p:sp>
        <p:sp>
          <p:nvSpPr>
            <p:cNvPr id="293" name="Google Shape;293;p6"/>
            <p:cNvSpPr txBox="1"/>
            <p:nvPr/>
          </p:nvSpPr>
          <p:spPr>
            <a:xfrm>
              <a:off x="0" y="0"/>
              <a:ext cx="208479" cy="195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4675" tIns="124675" rIns="124675" bIns="124675" anchor="ctr" anchorCtr="0">
              <a:noAutofit/>
            </a:bodyPr>
            <a:lstStyle/>
            <a:p>
              <a:pPr marL="0" marR="0" lvl="0" indent="0" algn="ctr" rtl="0">
                <a:lnSpc>
                  <a:spcPct val="4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6"/>
          <p:cNvGrpSpPr/>
          <p:nvPr/>
        </p:nvGrpSpPr>
        <p:grpSpPr>
          <a:xfrm>
            <a:off x="382911" y="7918570"/>
            <a:ext cx="530088" cy="521863"/>
            <a:chOff x="0" y="0"/>
            <a:chExt cx="287936" cy="283469"/>
          </a:xfrm>
        </p:grpSpPr>
        <p:sp>
          <p:nvSpPr>
            <p:cNvPr id="295" name="Google Shape;295;p6"/>
            <p:cNvSpPr/>
            <p:nvPr/>
          </p:nvSpPr>
          <p:spPr>
            <a:xfrm>
              <a:off x="0" y="0"/>
              <a:ext cx="287936" cy="283469"/>
            </a:xfrm>
            <a:custGeom>
              <a:avLst/>
              <a:gdLst/>
              <a:ahLst/>
              <a:cxnLst/>
              <a:rect l="l" t="t" r="r" b="b"/>
              <a:pathLst>
                <a:path w="287936" h="283469" extrusionOk="0">
                  <a:moveTo>
                    <a:pt x="0" y="0"/>
                  </a:moveTo>
                  <a:lnTo>
                    <a:pt x="287936" y="0"/>
                  </a:lnTo>
                  <a:lnTo>
                    <a:pt x="287936" y="283469"/>
                  </a:lnTo>
                  <a:lnTo>
                    <a:pt x="0" y="283469"/>
                  </a:lnTo>
                  <a:close/>
                </a:path>
              </a:pathLst>
            </a:custGeom>
            <a:solidFill>
              <a:srgbClr val="1B3563">
                <a:alpha val="0"/>
              </a:srgbClr>
            </a:solidFill>
            <a:ln>
              <a:noFill/>
            </a:ln>
          </p:spPr>
        </p:sp>
        <p:sp>
          <p:nvSpPr>
            <p:cNvPr id="296" name="Google Shape;296;p6"/>
            <p:cNvSpPr txBox="1"/>
            <p:nvPr/>
          </p:nvSpPr>
          <p:spPr>
            <a:xfrm>
              <a:off x="0" y="0"/>
              <a:ext cx="287936" cy="283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8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99" b="1" i="0" u="none" strike="noStrike" cap="none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04</a:t>
              </a:r>
              <a:endParaRPr/>
            </a:p>
          </p:txBody>
        </p:sp>
      </p:grpSp>
      <p:grpSp>
        <p:nvGrpSpPr>
          <p:cNvPr id="297" name="Google Shape;297;p6"/>
          <p:cNvGrpSpPr/>
          <p:nvPr/>
        </p:nvGrpSpPr>
        <p:grpSpPr>
          <a:xfrm>
            <a:off x="1127162" y="8941340"/>
            <a:ext cx="5959046" cy="531953"/>
            <a:chOff x="0" y="0"/>
            <a:chExt cx="3893021" cy="347523"/>
          </a:xfrm>
        </p:grpSpPr>
        <p:sp>
          <p:nvSpPr>
            <p:cNvPr id="298" name="Google Shape;298;p6"/>
            <p:cNvSpPr/>
            <p:nvPr/>
          </p:nvSpPr>
          <p:spPr>
            <a:xfrm>
              <a:off x="0" y="0"/>
              <a:ext cx="3893021" cy="347523"/>
            </a:xfrm>
            <a:custGeom>
              <a:avLst/>
              <a:gdLst/>
              <a:ahLst/>
              <a:cxnLst/>
              <a:rect l="l" t="t" r="r" b="b"/>
              <a:pathLst>
                <a:path w="3893021" h="347523" extrusionOk="0">
                  <a:moveTo>
                    <a:pt x="0" y="0"/>
                  </a:moveTo>
                  <a:lnTo>
                    <a:pt x="3893021" y="0"/>
                  </a:lnTo>
                  <a:lnTo>
                    <a:pt x="3893021" y="347523"/>
                  </a:lnTo>
                  <a:lnTo>
                    <a:pt x="0" y="347523"/>
                  </a:lnTo>
                  <a:close/>
                </a:path>
              </a:pathLst>
            </a:custGeom>
            <a:solidFill>
              <a:srgbClr val="1B3563">
                <a:alpha val="0"/>
              </a:srgbClr>
            </a:solidFill>
            <a:ln>
              <a:noFill/>
            </a:ln>
          </p:spPr>
        </p:sp>
        <p:sp>
          <p:nvSpPr>
            <p:cNvPr id="299" name="Google Shape;299;p6"/>
            <p:cNvSpPr txBox="1"/>
            <p:nvPr/>
          </p:nvSpPr>
          <p:spPr>
            <a:xfrm>
              <a:off x="0" y="9525"/>
              <a:ext cx="3893021" cy="337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lvl="1">
                <a:lnSpc>
                  <a:spcPct val="108000"/>
                </a:lnSpc>
              </a:pP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Забезпечити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широке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,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міжнародне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,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міжгалузеве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поширення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результатів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та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впливу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проекту, а також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забезпечити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тривалість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цього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 </a:t>
              </a:r>
              <a:r>
                <a:rPr lang="ru-RU" sz="1200" dirty="0" err="1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впливу</a:t>
              </a:r>
              <a:r>
                <a:rPr lang="ru-RU" sz="1200" dirty="0">
                  <a:solidFill>
                    <a:srgbClr val="1B3563"/>
                  </a:solidFill>
                  <a:latin typeface="Ubuntu"/>
                  <a:ea typeface="Ubuntu"/>
                  <a:cs typeface="Ubuntu"/>
                  <a:sym typeface="Ubuntu"/>
                </a:rPr>
                <a:t>.</a:t>
              </a:r>
              <a:endParaRPr lang="ru-RU" sz="1200" dirty="0"/>
            </a:p>
            <a:p>
              <a:pPr marL="0" marR="0" lvl="1" indent="0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300" name="Google Shape;300;p6"/>
          <p:cNvGrpSpPr/>
          <p:nvPr/>
        </p:nvGrpSpPr>
        <p:grpSpPr>
          <a:xfrm>
            <a:off x="290970" y="8941340"/>
            <a:ext cx="713971" cy="668322"/>
            <a:chOff x="0" y="0"/>
            <a:chExt cx="208479" cy="195149"/>
          </a:xfrm>
        </p:grpSpPr>
        <p:sp>
          <p:nvSpPr>
            <p:cNvPr id="301" name="Google Shape;301;p6"/>
            <p:cNvSpPr/>
            <p:nvPr/>
          </p:nvSpPr>
          <p:spPr>
            <a:xfrm>
              <a:off x="0" y="0"/>
              <a:ext cx="208479" cy="195149"/>
            </a:xfrm>
            <a:custGeom>
              <a:avLst/>
              <a:gdLst/>
              <a:ahLst/>
              <a:cxnLst/>
              <a:rect l="l" t="t" r="r" b="b"/>
              <a:pathLst>
                <a:path w="208479" h="195149" extrusionOk="0">
                  <a:moveTo>
                    <a:pt x="0" y="0"/>
                  </a:moveTo>
                  <a:lnTo>
                    <a:pt x="208479" y="0"/>
                  </a:lnTo>
                  <a:lnTo>
                    <a:pt x="208479" y="195149"/>
                  </a:lnTo>
                  <a:lnTo>
                    <a:pt x="0" y="195149"/>
                  </a:lnTo>
                  <a:close/>
                </a:path>
              </a:pathLst>
            </a:custGeom>
            <a:solidFill>
              <a:srgbClr val="1B3563"/>
            </a:solidFill>
            <a:ln>
              <a:noFill/>
            </a:ln>
          </p:spPr>
        </p:sp>
        <p:sp>
          <p:nvSpPr>
            <p:cNvPr id="302" name="Google Shape;302;p6"/>
            <p:cNvSpPr txBox="1"/>
            <p:nvPr/>
          </p:nvSpPr>
          <p:spPr>
            <a:xfrm>
              <a:off x="0" y="0"/>
              <a:ext cx="208479" cy="195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4675" tIns="124675" rIns="124675" bIns="124675" anchor="ctr" anchorCtr="0">
              <a:noAutofit/>
            </a:bodyPr>
            <a:lstStyle/>
            <a:p>
              <a:pPr marL="0" marR="0" lvl="0" indent="0" algn="ctr" rtl="0">
                <a:lnSpc>
                  <a:spcPct val="4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6"/>
          <p:cNvGrpSpPr/>
          <p:nvPr/>
        </p:nvGrpSpPr>
        <p:grpSpPr>
          <a:xfrm>
            <a:off x="382911" y="9014569"/>
            <a:ext cx="530088" cy="521863"/>
            <a:chOff x="0" y="0"/>
            <a:chExt cx="287936" cy="283469"/>
          </a:xfrm>
        </p:grpSpPr>
        <p:sp>
          <p:nvSpPr>
            <p:cNvPr id="304" name="Google Shape;304;p6"/>
            <p:cNvSpPr/>
            <p:nvPr/>
          </p:nvSpPr>
          <p:spPr>
            <a:xfrm>
              <a:off x="0" y="0"/>
              <a:ext cx="287936" cy="283469"/>
            </a:xfrm>
            <a:custGeom>
              <a:avLst/>
              <a:gdLst/>
              <a:ahLst/>
              <a:cxnLst/>
              <a:rect l="l" t="t" r="r" b="b"/>
              <a:pathLst>
                <a:path w="287936" h="283469" extrusionOk="0">
                  <a:moveTo>
                    <a:pt x="0" y="0"/>
                  </a:moveTo>
                  <a:lnTo>
                    <a:pt x="287936" y="0"/>
                  </a:lnTo>
                  <a:lnTo>
                    <a:pt x="287936" y="283469"/>
                  </a:lnTo>
                  <a:lnTo>
                    <a:pt x="0" y="283469"/>
                  </a:lnTo>
                  <a:close/>
                </a:path>
              </a:pathLst>
            </a:custGeom>
            <a:solidFill>
              <a:srgbClr val="1B3563">
                <a:alpha val="0"/>
              </a:srgbClr>
            </a:solidFill>
            <a:ln>
              <a:noFill/>
            </a:ln>
          </p:spPr>
        </p:sp>
        <p:sp>
          <p:nvSpPr>
            <p:cNvPr id="305" name="Google Shape;305;p6"/>
            <p:cNvSpPr txBox="1"/>
            <p:nvPr/>
          </p:nvSpPr>
          <p:spPr>
            <a:xfrm>
              <a:off x="0" y="0"/>
              <a:ext cx="287936" cy="283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8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99" b="1" i="0" u="none" strike="noStrike" cap="none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05</a:t>
              </a:r>
              <a:endParaRPr/>
            </a:p>
          </p:txBody>
        </p:sp>
      </p:grpSp>
      <p:sp>
        <p:nvSpPr>
          <p:cNvPr id="306" name="Google Shape;30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07" name="Google Shape;307;p6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7"/>
          <p:cNvGrpSpPr/>
          <p:nvPr/>
        </p:nvGrpSpPr>
        <p:grpSpPr>
          <a:xfrm>
            <a:off x="7395737" y="7275415"/>
            <a:ext cx="145723" cy="3268613"/>
            <a:chOff x="0" y="-562217"/>
            <a:chExt cx="194299" cy="4358149"/>
          </a:xfrm>
        </p:grpSpPr>
        <p:sp>
          <p:nvSpPr>
            <p:cNvPr id="313" name="Google Shape;313;p7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314" name="Google Shape;314;p7"/>
            <p:cNvSpPr txBox="1"/>
            <p:nvPr/>
          </p:nvSpPr>
          <p:spPr>
            <a:xfrm rot="16200000">
              <a:off x="-1962550" y="1417573"/>
              <a:ext cx="4136640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318" name="Google Shape;318;p7"/>
          <p:cNvGrpSpPr/>
          <p:nvPr/>
        </p:nvGrpSpPr>
        <p:grpSpPr>
          <a:xfrm>
            <a:off x="290970" y="344471"/>
            <a:ext cx="3216406" cy="823057"/>
            <a:chOff x="0" y="0"/>
            <a:chExt cx="4288541" cy="1097410"/>
          </a:xfrm>
        </p:grpSpPr>
        <p:grpSp>
          <p:nvGrpSpPr>
            <p:cNvPr id="319" name="Google Shape;319;p7"/>
            <p:cNvGrpSpPr/>
            <p:nvPr/>
          </p:nvGrpSpPr>
          <p:grpSpPr>
            <a:xfrm>
              <a:off x="0" y="0"/>
              <a:ext cx="4288541" cy="1097410"/>
              <a:chOff x="0" y="0"/>
              <a:chExt cx="1042755" cy="266834"/>
            </a:xfrm>
          </p:grpSpPr>
          <p:sp>
            <p:nvSpPr>
              <p:cNvPr id="320" name="Google Shape;320;p7"/>
              <p:cNvSpPr/>
              <p:nvPr/>
            </p:nvSpPr>
            <p:spPr>
              <a:xfrm>
                <a:off x="0" y="0"/>
                <a:ext cx="1042755" cy="266834"/>
              </a:xfrm>
              <a:custGeom>
                <a:avLst/>
                <a:gdLst/>
                <a:ahLst/>
                <a:cxnLst/>
                <a:rect l="l" t="t" r="r" b="b"/>
                <a:pathLst>
                  <a:path w="1042755" h="266834" extrusionOk="0">
                    <a:moveTo>
                      <a:pt x="0" y="0"/>
                    </a:moveTo>
                    <a:lnTo>
                      <a:pt x="1042755" y="0"/>
                    </a:lnTo>
                    <a:lnTo>
                      <a:pt x="1042755" y="266834"/>
                    </a:lnTo>
                    <a:lnTo>
                      <a:pt x="0" y="266834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321" name="Google Shape;321;p7"/>
              <p:cNvSpPr txBox="1"/>
              <p:nvPr/>
            </p:nvSpPr>
            <p:spPr>
              <a:xfrm>
                <a:off x="0" y="0"/>
                <a:ext cx="1042755" cy="266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2" name="Google Shape;322;p7"/>
            <p:cNvSpPr txBox="1"/>
            <p:nvPr/>
          </p:nvSpPr>
          <p:spPr>
            <a:xfrm>
              <a:off x="120192" y="153608"/>
              <a:ext cx="4048157" cy="930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42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ПАРТНЕРИ</a:t>
              </a:r>
              <a:endParaRPr dirty="0"/>
            </a:p>
          </p:txBody>
        </p:sp>
      </p:grpSp>
      <p:grpSp>
        <p:nvGrpSpPr>
          <p:cNvPr id="323" name="Google Shape;323;p7"/>
          <p:cNvGrpSpPr/>
          <p:nvPr/>
        </p:nvGrpSpPr>
        <p:grpSpPr>
          <a:xfrm>
            <a:off x="560263" y="1296663"/>
            <a:ext cx="3475356" cy="833900"/>
            <a:chOff x="0" y="0"/>
            <a:chExt cx="4633809" cy="1111866"/>
          </a:xfrm>
        </p:grpSpPr>
        <p:grpSp>
          <p:nvGrpSpPr>
            <p:cNvPr id="324" name="Google Shape;324;p7"/>
            <p:cNvGrpSpPr/>
            <p:nvPr/>
          </p:nvGrpSpPr>
          <p:grpSpPr>
            <a:xfrm>
              <a:off x="0" y="0"/>
              <a:ext cx="4633809" cy="1111866"/>
              <a:chOff x="0" y="0"/>
              <a:chExt cx="1126706" cy="270349"/>
            </a:xfrm>
          </p:grpSpPr>
          <p:sp>
            <p:nvSpPr>
              <p:cNvPr id="325" name="Google Shape;325;p7"/>
              <p:cNvSpPr/>
              <p:nvPr/>
            </p:nvSpPr>
            <p:spPr>
              <a:xfrm>
                <a:off x="0" y="0"/>
                <a:ext cx="1126706" cy="270349"/>
              </a:xfrm>
              <a:custGeom>
                <a:avLst/>
                <a:gdLst/>
                <a:ahLst/>
                <a:cxnLst/>
                <a:rect l="l" t="t" r="r" b="b"/>
                <a:pathLst>
                  <a:path w="1126706" h="270349" extrusionOk="0">
                    <a:moveTo>
                      <a:pt x="0" y="0"/>
                    </a:moveTo>
                    <a:lnTo>
                      <a:pt x="1126706" y="0"/>
                    </a:lnTo>
                    <a:lnTo>
                      <a:pt x="1126706" y="270349"/>
                    </a:lnTo>
                    <a:lnTo>
                      <a:pt x="0" y="270349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326" name="Google Shape;326;p7"/>
              <p:cNvSpPr txBox="1"/>
              <p:nvPr/>
            </p:nvSpPr>
            <p:spPr>
              <a:xfrm>
                <a:off x="0" y="0"/>
                <a:ext cx="1126706" cy="2703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7" name="Google Shape;327;p7"/>
            <p:cNvSpPr txBox="1"/>
            <p:nvPr/>
          </p:nvSpPr>
          <p:spPr>
            <a:xfrm>
              <a:off x="158745" y="160836"/>
              <a:ext cx="4316320" cy="930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4200" b="1" dirty="0">
                  <a:solidFill>
                    <a:srgbClr val="FFFFFF"/>
                  </a:solidFill>
                  <a:latin typeface="Ubuntu"/>
                  <a:sym typeface="Ubuntu"/>
                </a:rPr>
                <a:t>ПРОЄКТУ</a:t>
              </a:r>
              <a:endParaRPr dirty="0"/>
            </a:p>
          </p:txBody>
        </p:sp>
      </p:grpSp>
      <p:grpSp>
        <p:nvGrpSpPr>
          <p:cNvPr id="328" name="Google Shape;328;p7"/>
          <p:cNvGrpSpPr/>
          <p:nvPr/>
        </p:nvGrpSpPr>
        <p:grpSpPr>
          <a:xfrm>
            <a:off x="290970" y="2527496"/>
            <a:ext cx="6877915" cy="2247358"/>
            <a:chOff x="0" y="-9525"/>
            <a:chExt cx="2464890" cy="805402"/>
          </a:xfrm>
        </p:grpSpPr>
        <p:sp>
          <p:nvSpPr>
            <p:cNvPr id="329" name="Google Shape;329;p7"/>
            <p:cNvSpPr/>
            <p:nvPr/>
          </p:nvSpPr>
          <p:spPr>
            <a:xfrm>
              <a:off x="0" y="0"/>
              <a:ext cx="2464889" cy="795877"/>
            </a:xfrm>
            <a:custGeom>
              <a:avLst/>
              <a:gdLst/>
              <a:ahLst/>
              <a:cxnLst/>
              <a:rect l="l" t="t" r="r" b="b"/>
              <a:pathLst>
                <a:path w="2464889" h="795877" extrusionOk="0">
                  <a:moveTo>
                    <a:pt x="0" y="0"/>
                  </a:moveTo>
                  <a:lnTo>
                    <a:pt x="2464889" y="0"/>
                  </a:lnTo>
                  <a:lnTo>
                    <a:pt x="2464889" y="795877"/>
                  </a:lnTo>
                  <a:lnTo>
                    <a:pt x="0" y="795877"/>
                  </a:lnTo>
                  <a:close/>
                </a:path>
              </a:pathLst>
            </a:custGeom>
            <a:solidFill>
              <a:srgbClr val="1B3563"/>
            </a:solidFill>
            <a:ln>
              <a:noFill/>
            </a:ln>
          </p:spPr>
        </p:sp>
        <p:sp>
          <p:nvSpPr>
            <p:cNvPr id="330" name="Google Shape;330;p7"/>
            <p:cNvSpPr txBox="1"/>
            <p:nvPr/>
          </p:nvSpPr>
          <p:spPr>
            <a:xfrm>
              <a:off x="0" y="-9525"/>
              <a:ext cx="2464890" cy="805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7"/>
          <p:cNvSpPr txBox="1"/>
          <p:nvPr/>
        </p:nvSpPr>
        <p:spPr>
          <a:xfrm>
            <a:off x="387615" y="2588063"/>
            <a:ext cx="5279600" cy="212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5"/>
              </a:lnSpc>
            </a:pPr>
            <a:r>
              <a:rPr lang="en-US" sz="15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MUSIQUES DE NUIT DIFFUSION ASSOCIATION – </a:t>
            </a:r>
            <a:r>
              <a:rPr lang="ru-RU" sz="15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Франція</a:t>
            </a:r>
            <a:endParaRPr lang="ru-RU" sz="1600" dirty="0"/>
          </a:p>
          <a:p>
            <a:pPr lvl="0">
              <a:lnSpc>
                <a:spcPct val="108005"/>
              </a:lnSpc>
            </a:pPr>
            <a:r>
              <a:rPr lang="en-US" sz="15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le LABA – </a:t>
            </a:r>
            <a:r>
              <a:rPr lang="ru-RU" sz="15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Франція</a:t>
            </a:r>
            <a:endParaRPr lang="ru-RU" sz="1600" dirty="0"/>
          </a:p>
          <a:p>
            <a:pPr lvl="0">
              <a:lnSpc>
                <a:spcPct val="108005"/>
              </a:lnSpc>
            </a:pPr>
            <a:r>
              <a:rPr lang="en-US" sz="15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Okret</a:t>
            </a:r>
            <a:r>
              <a:rPr lang="en-US" sz="15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lang="ru-RU" sz="15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Боснія</a:t>
            </a:r>
            <a:r>
              <a:rPr lang="ru-RU" sz="15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і Герцеговина</a:t>
            </a:r>
            <a:endParaRPr lang="ru-RU" sz="1600" dirty="0"/>
          </a:p>
          <a:p>
            <a:pPr lvl="0">
              <a:lnSpc>
                <a:spcPct val="108005"/>
              </a:lnSpc>
            </a:pPr>
            <a:r>
              <a:rPr lang="en-US" sz="15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musiclab</a:t>
            </a:r>
            <a:r>
              <a:rPr lang="en-US" sz="15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5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Emmendingen</a:t>
            </a:r>
            <a:r>
              <a:rPr lang="en-US" sz="15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lang="ru-RU" sz="15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Німеччина</a:t>
            </a:r>
            <a:endParaRPr lang="ru-RU" sz="1600" dirty="0"/>
          </a:p>
          <a:p>
            <a:pPr lvl="0">
              <a:lnSpc>
                <a:spcPct val="108005"/>
              </a:lnSpc>
            </a:pPr>
            <a:r>
              <a:rPr lang="en-US" sz="15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Outside Media &amp; Knowledge UG – </a:t>
            </a:r>
            <a:r>
              <a:rPr lang="ru-RU" sz="15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Німеччина</a:t>
            </a:r>
            <a:endParaRPr lang="ru-RU" sz="1600" dirty="0"/>
          </a:p>
          <a:p>
            <a:pPr lvl="0">
              <a:lnSpc>
                <a:spcPct val="108005"/>
              </a:lnSpc>
            </a:pPr>
            <a:r>
              <a:rPr lang="ru-RU" sz="15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Європейський</a:t>
            </a:r>
            <a:r>
              <a:rPr lang="ru-RU" sz="15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інститут</a:t>
            </a:r>
            <a:r>
              <a:rPr lang="ru-RU" sz="15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електронного</a:t>
            </a:r>
            <a:r>
              <a:rPr lang="ru-RU" sz="15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навчання</a:t>
            </a:r>
            <a:r>
              <a:rPr lang="ru-RU" sz="15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lang="ru-RU" sz="15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Данія</a:t>
            </a:r>
            <a:endParaRPr lang="ru-RU" sz="1600" dirty="0"/>
          </a:p>
          <a:p>
            <a:pPr lvl="0">
              <a:lnSpc>
                <a:spcPct val="108005"/>
              </a:lnSpc>
            </a:pPr>
            <a:r>
              <a:rPr lang="en-US" sz="15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MOMENTUM MARKETING SERVICES LIMITED – </a:t>
            </a:r>
            <a:r>
              <a:rPr lang="ru-RU" sz="15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Ірландія</a:t>
            </a:r>
            <a:endParaRPr lang="ru-RU" sz="1600" dirty="0"/>
          </a:p>
          <a:p>
            <a:pPr lvl="0">
              <a:lnSpc>
                <a:spcPct val="108005"/>
              </a:lnSpc>
            </a:pPr>
            <a:r>
              <a:rPr lang="ru-RU" sz="15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Міжнародний</a:t>
            </a:r>
            <a:r>
              <a:rPr lang="ru-RU" sz="15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європейський</a:t>
            </a:r>
            <a:r>
              <a:rPr lang="ru-RU" sz="15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5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університет</a:t>
            </a:r>
            <a:r>
              <a:rPr lang="ru-RU" sz="15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lang="ru-RU" sz="1599" dirty="0" err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Україна</a:t>
            </a:r>
            <a:endParaRPr lang="ru-RU" sz="1600" dirty="0"/>
          </a:p>
        </p:txBody>
      </p:sp>
      <p:sp>
        <p:nvSpPr>
          <p:cNvPr id="332" name="Google Shape;332;p7"/>
          <p:cNvSpPr/>
          <p:nvPr/>
        </p:nvSpPr>
        <p:spPr>
          <a:xfrm>
            <a:off x="546113" y="5085954"/>
            <a:ext cx="1424123" cy="271878"/>
          </a:xfrm>
          <a:custGeom>
            <a:avLst/>
            <a:gdLst/>
            <a:ahLst/>
            <a:cxnLst/>
            <a:rect l="l" t="t" r="r" b="b"/>
            <a:pathLst>
              <a:path w="1424123" h="271878" extrusionOk="0">
                <a:moveTo>
                  <a:pt x="0" y="0"/>
                </a:moveTo>
                <a:lnTo>
                  <a:pt x="1424123" y="0"/>
                </a:lnTo>
                <a:lnTo>
                  <a:pt x="1424123" y="271878"/>
                </a:lnTo>
                <a:lnTo>
                  <a:pt x="0" y="271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3" name="Google Shape;333;p7"/>
          <p:cNvSpPr/>
          <p:nvPr/>
        </p:nvSpPr>
        <p:spPr>
          <a:xfrm>
            <a:off x="3994046" y="5827255"/>
            <a:ext cx="1388467" cy="465137"/>
          </a:xfrm>
          <a:custGeom>
            <a:avLst/>
            <a:gdLst/>
            <a:ahLst/>
            <a:cxnLst/>
            <a:rect l="l" t="t" r="r" b="b"/>
            <a:pathLst>
              <a:path w="1388467" h="465137" extrusionOk="0">
                <a:moveTo>
                  <a:pt x="0" y="0"/>
                </a:moveTo>
                <a:lnTo>
                  <a:pt x="1388467" y="0"/>
                </a:lnTo>
                <a:lnTo>
                  <a:pt x="1388467" y="465137"/>
                </a:lnTo>
                <a:lnTo>
                  <a:pt x="0" y="4651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4" name="Google Shape;334;p7"/>
          <p:cNvSpPr/>
          <p:nvPr/>
        </p:nvSpPr>
        <p:spPr>
          <a:xfrm>
            <a:off x="2644906" y="4978809"/>
            <a:ext cx="535432" cy="577309"/>
          </a:xfrm>
          <a:custGeom>
            <a:avLst/>
            <a:gdLst/>
            <a:ahLst/>
            <a:cxnLst/>
            <a:rect l="l" t="t" r="r" b="b"/>
            <a:pathLst>
              <a:path w="535432" h="577309" extrusionOk="0">
                <a:moveTo>
                  <a:pt x="0" y="0"/>
                </a:moveTo>
                <a:lnTo>
                  <a:pt x="535432" y="0"/>
                </a:lnTo>
                <a:lnTo>
                  <a:pt x="535432" y="577309"/>
                </a:lnTo>
                <a:lnTo>
                  <a:pt x="0" y="577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5" name="Google Shape;335;p7"/>
          <p:cNvSpPr/>
          <p:nvPr/>
        </p:nvSpPr>
        <p:spPr>
          <a:xfrm>
            <a:off x="5967923" y="4978809"/>
            <a:ext cx="945818" cy="662231"/>
          </a:xfrm>
          <a:custGeom>
            <a:avLst/>
            <a:gdLst/>
            <a:ahLst/>
            <a:cxnLst/>
            <a:rect l="l" t="t" r="r" b="b"/>
            <a:pathLst>
              <a:path w="945818" h="662231" extrusionOk="0">
                <a:moveTo>
                  <a:pt x="0" y="0"/>
                </a:moveTo>
                <a:lnTo>
                  <a:pt x="945818" y="0"/>
                </a:lnTo>
                <a:lnTo>
                  <a:pt x="945818" y="662231"/>
                </a:lnTo>
                <a:lnTo>
                  <a:pt x="0" y="662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6" name="Google Shape;336;p7"/>
          <p:cNvSpPr/>
          <p:nvPr/>
        </p:nvSpPr>
        <p:spPr>
          <a:xfrm>
            <a:off x="560263" y="5750674"/>
            <a:ext cx="1314959" cy="570129"/>
          </a:xfrm>
          <a:custGeom>
            <a:avLst/>
            <a:gdLst/>
            <a:ahLst/>
            <a:cxnLst/>
            <a:rect l="l" t="t" r="r" b="b"/>
            <a:pathLst>
              <a:path w="1314959" h="570129" extrusionOk="0">
                <a:moveTo>
                  <a:pt x="0" y="0"/>
                </a:moveTo>
                <a:lnTo>
                  <a:pt x="1314959" y="0"/>
                </a:lnTo>
                <a:lnTo>
                  <a:pt x="1314959" y="570129"/>
                </a:lnTo>
                <a:lnTo>
                  <a:pt x="0" y="570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7" name="Google Shape;337;p7"/>
          <p:cNvSpPr/>
          <p:nvPr/>
        </p:nvSpPr>
        <p:spPr>
          <a:xfrm>
            <a:off x="6086741" y="5802409"/>
            <a:ext cx="708183" cy="642720"/>
          </a:xfrm>
          <a:custGeom>
            <a:avLst/>
            <a:gdLst/>
            <a:ahLst/>
            <a:cxnLst/>
            <a:rect l="l" t="t" r="r" b="b"/>
            <a:pathLst>
              <a:path w="708183" h="642720" extrusionOk="0">
                <a:moveTo>
                  <a:pt x="0" y="0"/>
                </a:moveTo>
                <a:lnTo>
                  <a:pt x="708182" y="0"/>
                </a:lnTo>
                <a:lnTo>
                  <a:pt x="708182" y="642720"/>
                </a:lnTo>
                <a:lnTo>
                  <a:pt x="0" y="6427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8" name="Google Shape;338;p7"/>
          <p:cNvSpPr/>
          <p:nvPr/>
        </p:nvSpPr>
        <p:spPr>
          <a:xfrm>
            <a:off x="2276848" y="5768189"/>
            <a:ext cx="1271549" cy="626238"/>
          </a:xfrm>
          <a:custGeom>
            <a:avLst/>
            <a:gdLst/>
            <a:ahLst/>
            <a:cxnLst/>
            <a:rect l="l" t="t" r="r" b="b"/>
            <a:pathLst>
              <a:path w="1271549" h="626238" extrusionOk="0">
                <a:moveTo>
                  <a:pt x="0" y="0"/>
                </a:moveTo>
                <a:lnTo>
                  <a:pt x="1271548" y="0"/>
                </a:lnTo>
                <a:lnTo>
                  <a:pt x="1271548" y="626238"/>
                </a:lnTo>
                <a:lnTo>
                  <a:pt x="0" y="626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9" name="Google Shape;339;p7"/>
          <p:cNvSpPr/>
          <p:nvPr/>
        </p:nvSpPr>
        <p:spPr>
          <a:xfrm>
            <a:off x="3853196" y="4978809"/>
            <a:ext cx="1667052" cy="534340"/>
          </a:xfrm>
          <a:custGeom>
            <a:avLst/>
            <a:gdLst/>
            <a:ahLst/>
            <a:cxnLst/>
            <a:rect l="l" t="t" r="r" b="b"/>
            <a:pathLst>
              <a:path w="1667052" h="534340" extrusionOk="0">
                <a:moveTo>
                  <a:pt x="0" y="0"/>
                </a:moveTo>
                <a:lnTo>
                  <a:pt x="1667052" y="0"/>
                </a:lnTo>
                <a:lnTo>
                  <a:pt x="1667052" y="534339"/>
                </a:lnTo>
                <a:lnTo>
                  <a:pt x="0" y="5343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0" name="Google Shape;34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41" name="Google Shape;341;p7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8"/>
          <p:cNvGrpSpPr/>
          <p:nvPr/>
        </p:nvGrpSpPr>
        <p:grpSpPr>
          <a:xfrm>
            <a:off x="7395738" y="7130743"/>
            <a:ext cx="145724" cy="3413285"/>
            <a:chOff x="0" y="-755114"/>
            <a:chExt cx="194301" cy="4551046"/>
          </a:xfrm>
        </p:grpSpPr>
        <p:sp>
          <p:nvSpPr>
            <p:cNvPr id="347" name="Google Shape;347;p8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348" name="Google Shape;348;p8"/>
            <p:cNvSpPr txBox="1"/>
            <p:nvPr/>
          </p:nvSpPr>
          <p:spPr>
            <a:xfrm rot="16200000">
              <a:off x="-2058997" y="1321125"/>
              <a:ext cx="4329538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sp>
        <p:nvSpPr>
          <p:cNvPr id="350" name="Google Shape;350;p8"/>
          <p:cNvSpPr/>
          <p:nvPr/>
        </p:nvSpPr>
        <p:spPr>
          <a:xfrm>
            <a:off x="7548138" y="10599229"/>
            <a:ext cx="97198" cy="97199"/>
          </a:xfrm>
          <a:custGeom>
            <a:avLst/>
            <a:gdLst/>
            <a:ahLst/>
            <a:cxnLst/>
            <a:rect l="l" t="t" r="r" b="b"/>
            <a:pathLst>
              <a:path w="129599" h="129599" extrusionOk="0">
                <a:moveTo>
                  <a:pt x="0" y="0"/>
                </a:moveTo>
                <a:lnTo>
                  <a:pt x="129599" y="0"/>
                </a:lnTo>
                <a:lnTo>
                  <a:pt x="129599" y="129599"/>
                </a:lnTo>
                <a:lnTo>
                  <a:pt x="0" y="1295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464" b="-24104"/>
            </a:stretch>
          </a:blipFill>
          <a:ln>
            <a:noFill/>
          </a:ln>
        </p:spPr>
      </p:sp>
      <p:grpSp>
        <p:nvGrpSpPr>
          <p:cNvPr id="352" name="Google Shape;352;p8"/>
          <p:cNvGrpSpPr/>
          <p:nvPr/>
        </p:nvGrpSpPr>
        <p:grpSpPr>
          <a:xfrm>
            <a:off x="290970" y="344471"/>
            <a:ext cx="4518599" cy="823058"/>
            <a:chOff x="0" y="0"/>
            <a:chExt cx="6024798" cy="1097410"/>
          </a:xfrm>
        </p:grpSpPr>
        <p:grpSp>
          <p:nvGrpSpPr>
            <p:cNvPr id="353" name="Google Shape;353;p8"/>
            <p:cNvGrpSpPr/>
            <p:nvPr/>
          </p:nvGrpSpPr>
          <p:grpSpPr>
            <a:xfrm>
              <a:off x="0" y="0"/>
              <a:ext cx="6024798" cy="1097410"/>
              <a:chOff x="0" y="0"/>
              <a:chExt cx="1464924" cy="266834"/>
            </a:xfrm>
          </p:grpSpPr>
          <p:sp>
            <p:nvSpPr>
              <p:cNvPr id="354" name="Google Shape;354;p8"/>
              <p:cNvSpPr/>
              <p:nvPr/>
            </p:nvSpPr>
            <p:spPr>
              <a:xfrm>
                <a:off x="0" y="0"/>
                <a:ext cx="1464924" cy="266834"/>
              </a:xfrm>
              <a:custGeom>
                <a:avLst/>
                <a:gdLst/>
                <a:ahLst/>
                <a:cxnLst/>
                <a:rect l="l" t="t" r="r" b="b"/>
                <a:pathLst>
                  <a:path w="1464924" h="266834" extrusionOk="0">
                    <a:moveTo>
                      <a:pt x="0" y="0"/>
                    </a:moveTo>
                    <a:lnTo>
                      <a:pt x="1464924" y="0"/>
                    </a:lnTo>
                    <a:lnTo>
                      <a:pt x="1464924" y="266834"/>
                    </a:lnTo>
                    <a:lnTo>
                      <a:pt x="0" y="266834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355" name="Google Shape;355;p8"/>
              <p:cNvSpPr txBox="1"/>
              <p:nvPr/>
            </p:nvSpPr>
            <p:spPr>
              <a:xfrm>
                <a:off x="0" y="0"/>
                <a:ext cx="1464924" cy="266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6" name="Google Shape;356;p8"/>
            <p:cNvSpPr txBox="1"/>
            <p:nvPr/>
          </p:nvSpPr>
          <p:spPr>
            <a:xfrm>
              <a:off x="168853" y="153608"/>
              <a:ext cx="5687091" cy="930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42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ВСТУП</a:t>
              </a:r>
              <a:endParaRPr dirty="0"/>
            </a:p>
          </p:txBody>
        </p:sp>
      </p:grpSp>
      <p:grpSp>
        <p:nvGrpSpPr>
          <p:cNvPr id="357" name="Google Shape;357;p8"/>
          <p:cNvGrpSpPr/>
          <p:nvPr/>
        </p:nvGrpSpPr>
        <p:grpSpPr>
          <a:xfrm>
            <a:off x="204513" y="1680654"/>
            <a:ext cx="3057477" cy="431008"/>
            <a:chOff x="-115276" y="0"/>
            <a:chExt cx="4076636" cy="574678"/>
          </a:xfrm>
        </p:grpSpPr>
        <p:grpSp>
          <p:nvGrpSpPr>
            <p:cNvPr id="358" name="Google Shape;358;p8"/>
            <p:cNvGrpSpPr/>
            <p:nvPr/>
          </p:nvGrpSpPr>
          <p:grpSpPr>
            <a:xfrm>
              <a:off x="0" y="0"/>
              <a:ext cx="3846087" cy="574678"/>
              <a:chOff x="0" y="0"/>
              <a:chExt cx="935172" cy="139732"/>
            </a:xfrm>
          </p:grpSpPr>
          <p:sp>
            <p:nvSpPr>
              <p:cNvPr id="359" name="Google Shape;359;p8"/>
              <p:cNvSpPr/>
              <p:nvPr/>
            </p:nvSpPr>
            <p:spPr>
              <a:xfrm>
                <a:off x="0" y="0"/>
                <a:ext cx="935172" cy="139732"/>
              </a:xfrm>
              <a:custGeom>
                <a:avLst/>
                <a:gdLst/>
                <a:ahLst/>
                <a:cxnLst/>
                <a:rect l="l" t="t" r="r" b="b"/>
                <a:pathLst>
                  <a:path w="935172" h="139732" extrusionOk="0">
                    <a:moveTo>
                      <a:pt x="0" y="0"/>
                    </a:moveTo>
                    <a:lnTo>
                      <a:pt x="935172" y="0"/>
                    </a:lnTo>
                    <a:lnTo>
                      <a:pt x="935172" y="139732"/>
                    </a:lnTo>
                    <a:lnTo>
                      <a:pt x="0" y="139732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360" name="Google Shape;360;p8"/>
              <p:cNvSpPr txBox="1"/>
              <p:nvPr/>
            </p:nvSpPr>
            <p:spPr>
              <a:xfrm>
                <a:off x="0" y="19050"/>
                <a:ext cx="935172" cy="12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1" name="Google Shape;361;p8"/>
            <p:cNvSpPr txBox="1"/>
            <p:nvPr/>
          </p:nvSpPr>
          <p:spPr>
            <a:xfrm>
              <a:off x="-115276" y="140544"/>
              <a:ext cx="4076636" cy="310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8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TG1 – </a:t>
              </a:r>
              <a:r>
                <a:rPr lang="uk-UA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МОЛОДІЖНІ ОСВІТЯНИ</a:t>
              </a:r>
              <a:endParaRPr dirty="0"/>
            </a:p>
          </p:txBody>
        </p:sp>
      </p:grpSp>
      <p:grpSp>
        <p:nvGrpSpPr>
          <p:cNvPr id="362" name="Google Shape;362;p8"/>
          <p:cNvGrpSpPr/>
          <p:nvPr/>
        </p:nvGrpSpPr>
        <p:grpSpPr>
          <a:xfrm>
            <a:off x="290970" y="3320555"/>
            <a:ext cx="3138321" cy="531556"/>
            <a:chOff x="0" y="-43859"/>
            <a:chExt cx="4184428" cy="708742"/>
          </a:xfrm>
        </p:grpSpPr>
        <p:grpSp>
          <p:nvGrpSpPr>
            <p:cNvPr id="363" name="Google Shape;363;p8"/>
            <p:cNvGrpSpPr/>
            <p:nvPr/>
          </p:nvGrpSpPr>
          <p:grpSpPr>
            <a:xfrm>
              <a:off x="0" y="0"/>
              <a:ext cx="4184428" cy="574678"/>
              <a:chOff x="0" y="0"/>
              <a:chExt cx="1017440" cy="139732"/>
            </a:xfrm>
          </p:grpSpPr>
          <p:sp>
            <p:nvSpPr>
              <p:cNvPr id="364" name="Google Shape;364;p8"/>
              <p:cNvSpPr/>
              <p:nvPr/>
            </p:nvSpPr>
            <p:spPr>
              <a:xfrm>
                <a:off x="0" y="0"/>
                <a:ext cx="1017440" cy="139732"/>
              </a:xfrm>
              <a:custGeom>
                <a:avLst/>
                <a:gdLst/>
                <a:ahLst/>
                <a:cxnLst/>
                <a:rect l="l" t="t" r="r" b="b"/>
                <a:pathLst>
                  <a:path w="1017440" h="139732" extrusionOk="0">
                    <a:moveTo>
                      <a:pt x="0" y="0"/>
                    </a:moveTo>
                    <a:lnTo>
                      <a:pt x="1017440" y="0"/>
                    </a:lnTo>
                    <a:lnTo>
                      <a:pt x="1017440" y="139732"/>
                    </a:lnTo>
                    <a:lnTo>
                      <a:pt x="0" y="139732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365" name="Google Shape;365;p8"/>
              <p:cNvSpPr txBox="1"/>
              <p:nvPr/>
            </p:nvSpPr>
            <p:spPr>
              <a:xfrm>
                <a:off x="0" y="19050"/>
                <a:ext cx="1017440" cy="12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6" name="Google Shape;366;p8"/>
            <p:cNvSpPr txBox="1"/>
            <p:nvPr/>
          </p:nvSpPr>
          <p:spPr>
            <a:xfrm>
              <a:off x="51504" y="-43859"/>
              <a:ext cx="3949879" cy="708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08005"/>
                </a:lnSpc>
              </a:pPr>
              <a:r>
                <a:rPr lang="en-US" sz="1599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TG2 – </a:t>
              </a:r>
              <a:r>
                <a:rPr lang="en-US" sz="1599" b="1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ЗАЦІКАВЛЕНІ СТОРОНИ </a:t>
              </a:r>
              <a:r>
                <a:rPr lang="en-US" sz="1599" b="1" dirty="0" err="1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У</a:t>
              </a:r>
              <a:r>
                <a:rPr lang="en-US" sz="1599" b="1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 СФЕРІ МУЗИКИ</a:t>
              </a:r>
              <a:endParaRPr dirty="0"/>
            </a:p>
          </p:txBody>
        </p:sp>
      </p:grpSp>
      <p:grpSp>
        <p:nvGrpSpPr>
          <p:cNvPr id="367" name="Google Shape;367;p8"/>
          <p:cNvGrpSpPr/>
          <p:nvPr/>
        </p:nvGrpSpPr>
        <p:grpSpPr>
          <a:xfrm>
            <a:off x="290970" y="4912493"/>
            <a:ext cx="4294101" cy="531556"/>
            <a:chOff x="0" y="-44028"/>
            <a:chExt cx="5725468" cy="708742"/>
          </a:xfrm>
        </p:grpSpPr>
        <p:grpSp>
          <p:nvGrpSpPr>
            <p:cNvPr id="368" name="Google Shape;368;p8"/>
            <p:cNvGrpSpPr/>
            <p:nvPr/>
          </p:nvGrpSpPr>
          <p:grpSpPr>
            <a:xfrm>
              <a:off x="0" y="0"/>
              <a:ext cx="5725468" cy="574678"/>
              <a:chOff x="0" y="0"/>
              <a:chExt cx="1392142" cy="139732"/>
            </a:xfrm>
          </p:grpSpPr>
          <p:sp>
            <p:nvSpPr>
              <p:cNvPr id="369" name="Google Shape;369;p8"/>
              <p:cNvSpPr/>
              <p:nvPr/>
            </p:nvSpPr>
            <p:spPr>
              <a:xfrm>
                <a:off x="0" y="0"/>
                <a:ext cx="1392142" cy="139732"/>
              </a:xfrm>
              <a:custGeom>
                <a:avLst/>
                <a:gdLst/>
                <a:ahLst/>
                <a:cxnLst/>
                <a:rect l="l" t="t" r="r" b="b"/>
                <a:pathLst>
                  <a:path w="1392142" h="139732" extrusionOk="0">
                    <a:moveTo>
                      <a:pt x="0" y="0"/>
                    </a:moveTo>
                    <a:lnTo>
                      <a:pt x="1392142" y="0"/>
                    </a:lnTo>
                    <a:lnTo>
                      <a:pt x="1392142" y="139732"/>
                    </a:lnTo>
                    <a:lnTo>
                      <a:pt x="0" y="139732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370" name="Google Shape;370;p8"/>
              <p:cNvSpPr txBox="1"/>
              <p:nvPr/>
            </p:nvSpPr>
            <p:spPr>
              <a:xfrm>
                <a:off x="0" y="19050"/>
                <a:ext cx="1392142" cy="12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1" name="Google Shape;371;p8"/>
            <p:cNvSpPr txBox="1"/>
            <p:nvPr/>
          </p:nvSpPr>
          <p:spPr>
            <a:xfrm>
              <a:off x="117275" y="-44028"/>
              <a:ext cx="5404539" cy="708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08005"/>
                </a:lnSpc>
              </a:pPr>
              <a:r>
                <a:rPr lang="en-US" sz="1599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TG3 – </a:t>
              </a:r>
              <a:r>
                <a:rPr lang="en-US" sz="1599" b="1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ЗАЦІКАВЛЕНІ СТОРОНИ </a:t>
              </a:r>
              <a:r>
                <a:rPr lang="en-US" sz="1599" b="1" dirty="0" err="1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У</a:t>
              </a:r>
              <a:r>
                <a:rPr lang="uk-UA" sz="1599" b="1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 РОЗБУДОВІ МИРУ</a:t>
              </a:r>
              <a:endParaRPr dirty="0"/>
            </a:p>
          </p:txBody>
        </p:sp>
      </p:grpSp>
      <p:grpSp>
        <p:nvGrpSpPr>
          <p:cNvPr id="372" name="Google Shape;372;p8"/>
          <p:cNvGrpSpPr/>
          <p:nvPr/>
        </p:nvGrpSpPr>
        <p:grpSpPr>
          <a:xfrm>
            <a:off x="290970" y="6699735"/>
            <a:ext cx="3138321" cy="431008"/>
            <a:chOff x="0" y="0"/>
            <a:chExt cx="4184428" cy="574678"/>
          </a:xfrm>
        </p:grpSpPr>
        <p:grpSp>
          <p:nvGrpSpPr>
            <p:cNvPr id="373" name="Google Shape;373;p8"/>
            <p:cNvGrpSpPr/>
            <p:nvPr/>
          </p:nvGrpSpPr>
          <p:grpSpPr>
            <a:xfrm>
              <a:off x="0" y="0"/>
              <a:ext cx="4184428" cy="574678"/>
              <a:chOff x="0" y="0"/>
              <a:chExt cx="1017440" cy="139732"/>
            </a:xfrm>
          </p:grpSpPr>
          <p:sp>
            <p:nvSpPr>
              <p:cNvPr id="374" name="Google Shape;374;p8"/>
              <p:cNvSpPr/>
              <p:nvPr/>
            </p:nvSpPr>
            <p:spPr>
              <a:xfrm>
                <a:off x="0" y="0"/>
                <a:ext cx="1017440" cy="139732"/>
              </a:xfrm>
              <a:custGeom>
                <a:avLst/>
                <a:gdLst/>
                <a:ahLst/>
                <a:cxnLst/>
                <a:rect l="l" t="t" r="r" b="b"/>
                <a:pathLst>
                  <a:path w="1017440" h="139732" extrusionOk="0">
                    <a:moveTo>
                      <a:pt x="0" y="0"/>
                    </a:moveTo>
                    <a:lnTo>
                      <a:pt x="1017440" y="0"/>
                    </a:lnTo>
                    <a:lnTo>
                      <a:pt x="1017440" y="139732"/>
                    </a:lnTo>
                    <a:lnTo>
                      <a:pt x="0" y="139732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375" name="Google Shape;375;p8"/>
              <p:cNvSpPr txBox="1"/>
              <p:nvPr/>
            </p:nvSpPr>
            <p:spPr>
              <a:xfrm>
                <a:off x="0" y="19050"/>
                <a:ext cx="1017440" cy="12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6" name="Google Shape;376;p8"/>
            <p:cNvSpPr txBox="1"/>
            <p:nvPr/>
          </p:nvSpPr>
          <p:spPr>
            <a:xfrm>
              <a:off x="117275" y="125033"/>
              <a:ext cx="3949879" cy="354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8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99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TG4 – </a:t>
              </a:r>
              <a:r>
                <a:rPr lang="uk-UA" sz="1599" b="1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МОЛОДІ ЛЮДИ</a:t>
              </a:r>
              <a:endParaRPr dirty="0"/>
            </a:p>
          </p:txBody>
        </p:sp>
      </p:grpSp>
      <p:sp>
        <p:nvSpPr>
          <p:cNvPr id="377" name="Google Shape;377;p8"/>
          <p:cNvSpPr txBox="1"/>
          <p:nvPr/>
        </p:nvSpPr>
        <p:spPr>
          <a:xfrm>
            <a:off x="290970" y="1343510"/>
            <a:ext cx="6893048" cy="19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0"/>
              </a:lnSpc>
            </a:pP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Основними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цільовими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групами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проекту 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MY PEACE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endParaRPr lang="ru-RU" sz="1200" dirty="0"/>
          </a:p>
        </p:txBody>
      </p:sp>
      <p:sp>
        <p:nvSpPr>
          <p:cNvPr id="378" name="Google Shape;378;p8"/>
          <p:cNvSpPr txBox="1"/>
          <p:nvPr/>
        </p:nvSpPr>
        <p:spPr>
          <a:xfrm>
            <a:off x="290970" y="2287643"/>
            <a:ext cx="6986042" cy="81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0"/>
              </a:lnSpc>
            </a:pP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освітяни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будь-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фахівці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організації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працюють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молоддю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займаються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наставництвом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і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підтримкою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розробляють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До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цієї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групи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входять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ГО,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центри,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асоціації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школи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клуби. Вони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працюють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безпосередньо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молоддю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надаючи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можливості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навчання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наставництва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розвитку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379" name="Google Shape;379;p8"/>
          <p:cNvSpPr txBox="1"/>
          <p:nvPr/>
        </p:nvSpPr>
        <p:spPr>
          <a:xfrm>
            <a:off x="290970" y="3866451"/>
            <a:ext cx="6986042" cy="99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0"/>
              </a:lnSpc>
            </a:pP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сторони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сфері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різноманітна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група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людей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організацій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глибоко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залучені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музичної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сцени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Сюди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входять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гурти,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виявляють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таланти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креативність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а також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студії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де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записують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продюсують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Радіостанції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фестивалі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також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включені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цієї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групи,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оскільки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вони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відіграють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велику роль 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просуванні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налагодженні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зв’язків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із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ширшою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аудиторією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380" name="Google Shape;380;p8"/>
          <p:cNvSpPr txBox="1"/>
          <p:nvPr/>
        </p:nvSpPr>
        <p:spPr>
          <a:xfrm>
            <a:off x="290970" y="5473651"/>
            <a:ext cx="6986042" cy="1196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0"/>
              </a:lnSpc>
            </a:pP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сторони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—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різноманітна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група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яка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присвячує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себе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створенню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підтримці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більш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мирного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світу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До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цієї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групи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входять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урядові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установи,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встановлюють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політику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фінансування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До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також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входять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медіаорганізації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поширювати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обізнаність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інформувати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громадськість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про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виклики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а також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прихильники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активісти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піднімають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голоси,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щоб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просувати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зміни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381" name="Google Shape;381;p8"/>
          <p:cNvSpPr txBox="1"/>
          <p:nvPr/>
        </p:nvSpPr>
        <p:spPr>
          <a:xfrm>
            <a:off x="285229" y="7130742"/>
            <a:ext cx="6986042" cy="358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0"/>
              </a:lnSpc>
            </a:pP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люди 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групі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віком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18 до 30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років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представляють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яскраве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різноманітне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коло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навичок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життєвого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Сюди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входять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українські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біженці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інші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біженці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адаптуються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нового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середовища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викликів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Сюди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входять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також </a:t>
            </a:r>
            <a:r>
              <a:rPr lang="uk-UA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ННПТ</a:t>
            </a:r>
            <a:r>
              <a:rPr lang="en-US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(</a:t>
            </a:r>
            <a:r>
              <a:rPr lang="uk-UA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хто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не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навчається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не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працює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не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тренується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),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шукати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нові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можливості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підтримку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цільова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група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також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різноманітною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багатьох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аспектах,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включаючи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стать, культуру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здібності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Вони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приносять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багатий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спектр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поглядів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талантів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  <a:p>
            <a:pPr lvl="0">
              <a:lnSpc>
                <a:spcPct val="108000"/>
              </a:lnSpc>
            </a:pPr>
            <a:endParaRPr lang="ru-RU" sz="1200" dirty="0">
              <a:solidFill>
                <a:srgbClr val="1B3563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>
              <a:lnSpc>
                <a:spcPct val="108000"/>
              </a:lnSpc>
            </a:pP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 лютого по липень 2024 року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кожна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партнерська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організація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зв’язалася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щонайменше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шістьма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представниками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кожної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цільової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групи 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громадах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країнах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представники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поділилися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своїм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досвідом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викликами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пов’язаними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участю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ініціативах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На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основі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цих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відомостей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визначили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щонайменше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20 сфер, в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яких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можна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було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б внести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поліпшення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кожної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цільової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групи.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сфери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висвітлюють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конкретні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навички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необхідні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підвищення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ефективності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актуальності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</a:t>
            </a:r>
            <a:endParaRPr lang="ru-RU" sz="1200" dirty="0"/>
          </a:p>
          <a:p>
            <a:pPr lvl="0">
              <a:lnSpc>
                <a:spcPct val="108000"/>
              </a:lnSpc>
            </a:pPr>
            <a:endParaRPr lang="ru-RU" sz="1200" dirty="0">
              <a:solidFill>
                <a:srgbClr val="1B3563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>
              <a:lnSpc>
                <a:spcPct val="108000"/>
              </a:lnSpc>
            </a:pP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висновки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першими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кроками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всіх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хто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зацікавлений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участі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Вони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дорожню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карту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розвитку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необхідних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навичок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подолання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викликів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Зосередившись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цих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ключових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сферах,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окремі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особи та групи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почати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робити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значний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внесок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долати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перешкоди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миротворчих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зусиллях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</p:txBody>
      </p:sp>
      <p:sp>
        <p:nvSpPr>
          <p:cNvPr id="382" name="Google Shape;38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383" name="Google Shape;383;p8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9"/>
          <p:cNvGrpSpPr/>
          <p:nvPr/>
        </p:nvGrpSpPr>
        <p:grpSpPr>
          <a:xfrm>
            <a:off x="7395738" y="7305329"/>
            <a:ext cx="163768" cy="3238699"/>
            <a:chOff x="0" y="-522332"/>
            <a:chExt cx="218359" cy="4318264"/>
          </a:xfrm>
        </p:grpSpPr>
        <p:sp>
          <p:nvSpPr>
            <p:cNvPr id="389" name="Google Shape;389;p9"/>
            <p:cNvSpPr/>
            <p:nvPr/>
          </p:nvSpPr>
          <p:spPr>
            <a:xfrm>
              <a:off x="0" y="3666333"/>
              <a:ext cx="129599" cy="129599"/>
            </a:xfrm>
            <a:custGeom>
              <a:avLst/>
              <a:gdLst/>
              <a:ahLst/>
              <a:cxnLst/>
              <a:rect l="l" t="t" r="r" b="b"/>
              <a:pathLst>
                <a:path w="129599" h="129599" extrusionOk="0">
                  <a:moveTo>
                    <a:pt x="0" y="0"/>
                  </a:moveTo>
                  <a:lnTo>
                    <a:pt x="129599" y="0"/>
                  </a:lnTo>
                  <a:lnTo>
                    <a:pt x="129599" y="129599"/>
                  </a:lnTo>
                  <a:lnTo>
                    <a:pt x="0" y="1295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9464" b="-24104"/>
              </a:stretch>
            </a:blipFill>
            <a:ln>
              <a:noFill/>
            </a:ln>
          </p:spPr>
        </p:sp>
        <p:sp>
          <p:nvSpPr>
            <p:cNvPr id="390" name="Google Shape;390;p9"/>
            <p:cNvSpPr txBox="1"/>
            <p:nvPr/>
          </p:nvSpPr>
          <p:spPr>
            <a:xfrm rot="16200000">
              <a:off x="-1918548" y="1437516"/>
              <a:ext cx="4096755" cy="177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10"/>
                </a:lnSpc>
              </a:pPr>
              <a:r>
                <a:rPr lang="uk-UA" sz="799" dirty="0">
                  <a:solidFill>
                    <a:srgbClr val="002060"/>
                  </a:solidFill>
                  <a:latin typeface="Ubuntu"/>
                  <a:ea typeface="Ubuntu"/>
                  <a:cs typeface="Ubuntu"/>
                  <a:sym typeface="Ubuntu"/>
                </a:rPr>
                <a:t>Музика для молоді: дорожня карта підходу до побудови миру </a:t>
              </a:r>
              <a:endParaRPr lang="uk-UA" sz="800" dirty="0"/>
            </a:p>
          </p:txBody>
        </p:sp>
      </p:grpSp>
      <p:grpSp>
        <p:nvGrpSpPr>
          <p:cNvPr id="394" name="Google Shape;394;p9"/>
          <p:cNvGrpSpPr/>
          <p:nvPr/>
        </p:nvGrpSpPr>
        <p:grpSpPr>
          <a:xfrm>
            <a:off x="290970" y="316205"/>
            <a:ext cx="6986042" cy="1794915"/>
            <a:chOff x="0" y="-37688"/>
            <a:chExt cx="9314722" cy="2393221"/>
          </a:xfrm>
        </p:grpSpPr>
        <p:grpSp>
          <p:nvGrpSpPr>
            <p:cNvPr id="395" name="Google Shape;395;p9"/>
            <p:cNvGrpSpPr/>
            <p:nvPr/>
          </p:nvGrpSpPr>
          <p:grpSpPr>
            <a:xfrm>
              <a:off x="0" y="0"/>
              <a:ext cx="9314722" cy="2266318"/>
              <a:chOff x="0" y="0"/>
              <a:chExt cx="2264866" cy="551053"/>
            </a:xfrm>
          </p:grpSpPr>
          <p:sp>
            <p:nvSpPr>
              <p:cNvPr id="396" name="Google Shape;396;p9"/>
              <p:cNvSpPr/>
              <p:nvPr/>
            </p:nvSpPr>
            <p:spPr>
              <a:xfrm>
                <a:off x="0" y="0"/>
                <a:ext cx="2264866" cy="551053"/>
              </a:xfrm>
              <a:custGeom>
                <a:avLst/>
                <a:gdLst/>
                <a:ahLst/>
                <a:cxnLst/>
                <a:rect l="l" t="t" r="r" b="b"/>
                <a:pathLst>
                  <a:path w="2264866" h="551053" extrusionOk="0">
                    <a:moveTo>
                      <a:pt x="0" y="0"/>
                    </a:moveTo>
                    <a:lnTo>
                      <a:pt x="2264866" y="0"/>
                    </a:lnTo>
                    <a:lnTo>
                      <a:pt x="2264866" y="551053"/>
                    </a:lnTo>
                    <a:lnTo>
                      <a:pt x="0" y="551053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397" name="Google Shape;397;p9"/>
              <p:cNvSpPr txBox="1"/>
              <p:nvPr/>
            </p:nvSpPr>
            <p:spPr>
              <a:xfrm>
                <a:off x="0" y="0"/>
                <a:ext cx="2264866" cy="5510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40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8" name="Google Shape;398;p9"/>
            <p:cNvSpPr txBox="1"/>
            <p:nvPr/>
          </p:nvSpPr>
          <p:spPr>
            <a:xfrm>
              <a:off x="253403" y="-37688"/>
              <a:ext cx="8792606" cy="2393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08000"/>
                </a:lnSpc>
              </a:pPr>
              <a:r>
                <a:rPr lang="ru-RU" sz="3600" b="1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ЯК ЦЕЙ МАТЕРІАЛ МОЖУТЬ ВИКОРИСТОВУВАТИ РІЗНІ ЦІЛЬОВІ ГРУПИ?</a:t>
              </a:r>
              <a:endParaRPr lang="ru-RU" sz="3600" dirty="0"/>
            </a:p>
          </p:txBody>
        </p:sp>
      </p:grpSp>
      <p:grpSp>
        <p:nvGrpSpPr>
          <p:cNvPr id="399" name="Google Shape;399;p9"/>
          <p:cNvGrpSpPr/>
          <p:nvPr/>
        </p:nvGrpSpPr>
        <p:grpSpPr>
          <a:xfrm>
            <a:off x="290970" y="3208570"/>
            <a:ext cx="3138321" cy="431008"/>
            <a:chOff x="0" y="0"/>
            <a:chExt cx="4184428" cy="574678"/>
          </a:xfrm>
        </p:grpSpPr>
        <p:grpSp>
          <p:nvGrpSpPr>
            <p:cNvPr id="400" name="Google Shape;400;p9"/>
            <p:cNvGrpSpPr/>
            <p:nvPr/>
          </p:nvGrpSpPr>
          <p:grpSpPr>
            <a:xfrm>
              <a:off x="0" y="0"/>
              <a:ext cx="4184428" cy="574678"/>
              <a:chOff x="0" y="0"/>
              <a:chExt cx="1017440" cy="139732"/>
            </a:xfrm>
          </p:grpSpPr>
          <p:sp>
            <p:nvSpPr>
              <p:cNvPr id="401" name="Google Shape;401;p9"/>
              <p:cNvSpPr/>
              <p:nvPr/>
            </p:nvSpPr>
            <p:spPr>
              <a:xfrm>
                <a:off x="0" y="0"/>
                <a:ext cx="1017440" cy="139732"/>
              </a:xfrm>
              <a:custGeom>
                <a:avLst/>
                <a:gdLst/>
                <a:ahLst/>
                <a:cxnLst/>
                <a:rect l="l" t="t" r="r" b="b"/>
                <a:pathLst>
                  <a:path w="1017440" h="139732" extrusionOk="0">
                    <a:moveTo>
                      <a:pt x="0" y="0"/>
                    </a:moveTo>
                    <a:lnTo>
                      <a:pt x="1017440" y="0"/>
                    </a:lnTo>
                    <a:lnTo>
                      <a:pt x="1017440" y="139732"/>
                    </a:lnTo>
                    <a:lnTo>
                      <a:pt x="0" y="139732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402" name="Google Shape;402;p9"/>
              <p:cNvSpPr txBox="1"/>
              <p:nvPr/>
            </p:nvSpPr>
            <p:spPr>
              <a:xfrm>
                <a:off x="0" y="19050"/>
                <a:ext cx="1017440" cy="12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3" name="Google Shape;403;p9"/>
            <p:cNvSpPr txBox="1"/>
            <p:nvPr/>
          </p:nvSpPr>
          <p:spPr>
            <a:xfrm>
              <a:off x="58636" y="107103"/>
              <a:ext cx="4067153" cy="354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8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99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TG1 – </a:t>
              </a:r>
              <a:r>
                <a:rPr lang="uk-UA" sz="1599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МОЛОДІЖНІ ОСВІТЯНИ</a:t>
              </a:r>
              <a:endParaRPr dirty="0"/>
            </a:p>
          </p:txBody>
        </p:sp>
      </p:grpSp>
      <p:grpSp>
        <p:nvGrpSpPr>
          <p:cNvPr id="404" name="Google Shape;404;p9"/>
          <p:cNvGrpSpPr/>
          <p:nvPr/>
        </p:nvGrpSpPr>
        <p:grpSpPr>
          <a:xfrm>
            <a:off x="290970" y="5850557"/>
            <a:ext cx="3297739" cy="465384"/>
            <a:chOff x="0" y="-22917"/>
            <a:chExt cx="4396985" cy="620512"/>
          </a:xfrm>
        </p:grpSpPr>
        <p:grpSp>
          <p:nvGrpSpPr>
            <p:cNvPr id="405" name="Google Shape;405;p9"/>
            <p:cNvGrpSpPr/>
            <p:nvPr/>
          </p:nvGrpSpPr>
          <p:grpSpPr>
            <a:xfrm>
              <a:off x="0" y="0"/>
              <a:ext cx="4396985" cy="574678"/>
              <a:chOff x="0" y="0"/>
              <a:chExt cx="1069123" cy="139732"/>
            </a:xfrm>
          </p:grpSpPr>
          <p:sp>
            <p:nvSpPr>
              <p:cNvPr id="406" name="Google Shape;406;p9"/>
              <p:cNvSpPr/>
              <p:nvPr/>
            </p:nvSpPr>
            <p:spPr>
              <a:xfrm>
                <a:off x="0" y="0"/>
                <a:ext cx="1069123" cy="139732"/>
              </a:xfrm>
              <a:custGeom>
                <a:avLst/>
                <a:gdLst/>
                <a:ahLst/>
                <a:cxnLst/>
                <a:rect l="l" t="t" r="r" b="b"/>
                <a:pathLst>
                  <a:path w="1069123" h="139732" extrusionOk="0">
                    <a:moveTo>
                      <a:pt x="0" y="0"/>
                    </a:moveTo>
                    <a:lnTo>
                      <a:pt x="1069123" y="0"/>
                    </a:lnTo>
                    <a:lnTo>
                      <a:pt x="1069123" y="139732"/>
                    </a:lnTo>
                    <a:lnTo>
                      <a:pt x="0" y="139732"/>
                    </a:lnTo>
                    <a:close/>
                  </a:path>
                </a:pathLst>
              </a:custGeom>
              <a:gradFill>
                <a:gsLst>
                  <a:gs pos="0">
                    <a:srgbClr val="49C3CE"/>
                  </a:gs>
                  <a:gs pos="50980">
                    <a:srgbClr val="9854A1"/>
                  </a:gs>
                  <a:gs pos="100000">
                    <a:srgbClr val="F26F72"/>
                  </a:gs>
                </a:gsLst>
                <a:lin ang="12000000" scaled="0"/>
              </a:gradFill>
              <a:ln>
                <a:noFill/>
              </a:ln>
            </p:spPr>
          </p:sp>
          <p:sp>
            <p:nvSpPr>
              <p:cNvPr id="407" name="Google Shape;407;p9"/>
              <p:cNvSpPr txBox="1"/>
              <p:nvPr/>
            </p:nvSpPr>
            <p:spPr>
              <a:xfrm>
                <a:off x="0" y="19050"/>
                <a:ext cx="1069123" cy="12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4675" tIns="124675" rIns="124675" bIns="124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8" name="Google Shape;408;p9"/>
            <p:cNvSpPr txBox="1"/>
            <p:nvPr/>
          </p:nvSpPr>
          <p:spPr>
            <a:xfrm>
              <a:off x="58636" y="-22917"/>
              <a:ext cx="4273753" cy="620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8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TG2 – </a:t>
              </a:r>
              <a:r>
                <a:rPr lang="uk-UA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ЗАЦІКАВЛЕНІ СТОРОНИ У СФЕРІ МУЗИКИ</a:t>
              </a:r>
              <a:endParaRPr dirty="0"/>
            </a:p>
          </p:txBody>
        </p:sp>
      </p:grpSp>
      <p:sp>
        <p:nvSpPr>
          <p:cNvPr id="409" name="Google Shape;409;p9"/>
          <p:cNvSpPr/>
          <p:nvPr/>
        </p:nvSpPr>
        <p:spPr>
          <a:xfrm>
            <a:off x="285228" y="8749313"/>
            <a:ext cx="6986042" cy="2088222"/>
          </a:xfrm>
          <a:custGeom>
            <a:avLst/>
            <a:gdLst/>
            <a:ahLst/>
            <a:cxnLst/>
            <a:rect l="l" t="t" r="r" b="b"/>
            <a:pathLst>
              <a:path w="6986042" h="2088222" extrusionOk="0">
                <a:moveTo>
                  <a:pt x="0" y="0"/>
                </a:moveTo>
                <a:lnTo>
                  <a:pt x="6986041" y="0"/>
                </a:lnTo>
                <a:lnTo>
                  <a:pt x="6986041" y="2088222"/>
                </a:lnTo>
                <a:lnTo>
                  <a:pt x="0" y="2088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008" t="-8550" b="-8549"/>
            </a:stretch>
          </a:blipFill>
          <a:ln>
            <a:noFill/>
          </a:ln>
        </p:spPr>
      </p:sp>
      <p:sp>
        <p:nvSpPr>
          <p:cNvPr id="410" name="Google Shape;410;p9"/>
          <p:cNvSpPr txBox="1"/>
          <p:nvPr/>
        </p:nvSpPr>
        <p:spPr>
          <a:xfrm>
            <a:off x="285228" y="3686446"/>
            <a:ext cx="7110510" cy="239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0"/>
              </a:lnSpc>
            </a:pP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освітяни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відіграють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роль 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формуванні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світогляду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ставлення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посібник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надає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інноваційні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методи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інтеграції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в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їхню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освітню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діяльність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Завдяки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структурованим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рекомендаціям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освітяни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розробляти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семінари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програми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не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тільки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навчають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але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й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надихають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Наприклад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матеріали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містять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рамки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розвитку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емпатії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культурної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обізнаності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емоційного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інтелекту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–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навичок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критично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важливими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Успішно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інтегруючи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ресурси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свою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регулярну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роботу з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молоддю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освітяни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створити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безпечне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інклюзивне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навчальне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середовище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де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люди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відчувають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себе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заохоченими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самовираження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стає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засобом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за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допомогою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якого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можна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досліджувати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вирішувати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складні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проблеми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такі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як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дискримінація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нерівність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Посібник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також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пропонує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стратегії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наставництва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практикам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направляти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молодих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людей 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їхньому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особистому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соціальному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розвитку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endParaRPr lang="ru-RU" sz="1200" dirty="0"/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B35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11" name="Google Shape;411;p9"/>
          <p:cNvSpPr txBox="1"/>
          <p:nvPr/>
        </p:nvSpPr>
        <p:spPr>
          <a:xfrm>
            <a:off x="290970" y="2146135"/>
            <a:ext cx="6986042" cy="1196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0"/>
              </a:lnSpc>
            </a:pP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посібник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розроблений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задоволення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різноманітних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потреб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цільових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груп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: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молодіжних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працівників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/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освітян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зацікавлених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сторін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сфері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зацікавлених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сторін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молоді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ресурси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дають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кожній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групі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можливість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використовувати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як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інструмент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трансформації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 шляхом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творчості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соціальної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згуртованості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lang="ru-RU" sz="1200" dirty="0"/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B35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12" name="Google Shape;412;p9"/>
          <p:cNvSpPr txBox="1"/>
          <p:nvPr/>
        </p:nvSpPr>
        <p:spPr>
          <a:xfrm>
            <a:off x="285228" y="6315941"/>
            <a:ext cx="6986042" cy="239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8000"/>
              </a:lnSpc>
            </a:pP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сторони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сфері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включаючи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музикантів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продюсерів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організаторів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фестивалів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студії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унікальну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можливість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впливати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суспільство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через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своє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мистецтво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Цей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посібник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пропонує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дорожню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карту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використання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сили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розбудови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миру.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напрямки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вдосконалення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допомагають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зацікавленим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сторонам 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розробці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громадських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проектів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інформаційно-пропагандистських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кампаній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виступів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підкреслюють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згуртованість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культурну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чутливість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Наприклад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музиканти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використовувати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матеріали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створення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пісень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порушують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соціальні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проблеми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кидають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виклик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стереотипам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або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надихають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дій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Студії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продюсери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співпрацювати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артистами,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щоб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посилити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ці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повідомлення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забезпечуючи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їх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донесення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до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ширшої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аудиторії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Організатори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фестивалів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можуть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включити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теми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миротворчості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у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свої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заходи,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створюючи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простір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діалогу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єдності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Нарешті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визначені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напрямки для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вдосконалення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дозволяють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їм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щиро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взаємодіяти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з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місцевими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громадами,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сприяючи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довірі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 та </a:t>
            </a:r>
            <a:r>
              <a:rPr lang="ru-RU" sz="1200" dirty="0" err="1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співпраці</a:t>
            </a:r>
            <a:r>
              <a:rPr lang="ru-RU" sz="1200" dirty="0">
                <a:solidFill>
                  <a:srgbClr val="1B3563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endParaRPr lang="ru-RU" sz="1200" dirty="0"/>
          </a:p>
        </p:txBody>
      </p:sp>
      <p:sp>
        <p:nvSpPr>
          <p:cNvPr id="413" name="Google Shape;41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414" name="Google Shape;414;p9"/>
          <p:cNvSpPr txBox="1"/>
          <p:nvPr/>
        </p:nvSpPr>
        <p:spPr>
          <a:xfrm>
            <a:off x="5226050" y="103155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9529</Words>
  <Application>Microsoft Macintosh PowerPoint</Application>
  <PresentationFormat>Произвольный</PresentationFormat>
  <Paragraphs>367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Ubuntu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Microsoft Office User</cp:lastModifiedBy>
  <cp:revision>3</cp:revision>
  <dcterms:created xsi:type="dcterms:W3CDTF">2006-08-16T00:00:00Z</dcterms:created>
  <dcterms:modified xsi:type="dcterms:W3CDTF">2025-11-13T20:10:50Z</dcterms:modified>
</cp:coreProperties>
</file>